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  <p:sldMasterId id="2147483708" r:id="rId2"/>
    <p:sldMasterId id="2147483720" r:id="rId3"/>
    <p:sldMasterId id="2147483730" r:id="rId4"/>
    <p:sldMasterId id="2147483742" r:id="rId5"/>
    <p:sldMasterId id="2147483754" r:id="rId6"/>
    <p:sldMasterId id="2147483824" r:id="rId7"/>
    <p:sldMasterId id="2147483898" r:id="rId8"/>
  </p:sldMasterIdLst>
  <p:notesMasterIdLst>
    <p:notesMasterId r:id="rId47"/>
  </p:notesMasterIdLst>
  <p:sldIdLst>
    <p:sldId id="256" r:id="rId9"/>
    <p:sldId id="257" r:id="rId10"/>
    <p:sldId id="258" r:id="rId11"/>
    <p:sldId id="266" r:id="rId12"/>
    <p:sldId id="259" r:id="rId13"/>
    <p:sldId id="267" r:id="rId14"/>
    <p:sldId id="268" r:id="rId15"/>
    <p:sldId id="260" r:id="rId16"/>
    <p:sldId id="261" r:id="rId17"/>
    <p:sldId id="262" r:id="rId18"/>
    <p:sldId id="263" r:id="rId19"/>
    <p:sldId id="264" r:id="rId20"/>
    <p:sldId id="265" r:id="rId21"/>
    <p:sldId id="269" r:id="rId22"/>
    <p:sldId id="270" r:id="rId23"/>
    <p:sldId id="272" r:id="rId24"/>
    <p:sldId id="271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92" r:id="rId35"/>
    <p:sldId id="293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4140" autoAdjust="0"/>
  </p:normalViewPr>
  <p:slideViewPr>
    <p:cSldViewPr snapToGrid="0">
      <p:cViewPr varScale="1">
        <p:scale>
          <a:sx n="86" d="100"/>
          <a:sy n="86" d="100"/>
        </p:scale>
        <p:origin x="67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340A7A-8453-4F2F-B630-F2E5E3225929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1D7F8-E3BF-4D7B-84A8-9C3F3C4802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182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1D7F8-E3BF-4D7B-84A8-9C3F3C48022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6030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se ven las construcciones pasan sobre una máquina Linux y se realizan dos construcciones una con java 8 y otra con java 7. Se ven que en ambas versiones de java las construcciones pasan satisfactoriamente en algo más de 2 minutos.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NOTA: NO PONER EN LA DIAPOSITIVA, SINO EN VISTA DE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1D7F8-E3BF-4D7B-84A8-9C3F3C48022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7511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Se tienen dos pestañas al explorar la construcción, una de ellas nos muestra </a:t>
            </a:r>
            <a:r>
              <a:rPr lang="es-ES" b="0" i="0" u="none" strike="noStrike" baseline="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como</a:t>
            </a:r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 se va realizando la construcción y los pasos que se van realizando (el log de la construcción) y la segunda nos muestra la configuración que tiene esa construcción.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1D7F8-E3BF-4D7B-84A8-9C3F3C48022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6211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Se tienen dos pestañas al explorar la construcción, una de ellas nos muestra cómo se va realizando la construcción y los pasos que se van realizando (el log de la construcción) y la segunda nos muestra la configuración que tiene esa construcción.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1D7F8-E3BF-4D7B-84A8-9C3F3C48022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731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Las pruebas dinámicas y simbólicas suelen ser de caja blanca, y es muy complicado dar o ver un ejemplo de prueba de caja blanca y que sean estáticas, ya que estás no requieren la ejecución de nada, y por ello en este proyecto no se ha visto ninguna prueba estática ni tampoco ninguna prueba de caja blanca.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D7F8-E3BF-4D7B-84A8-9C3F3C48022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3463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Se ha realizado un paquete nuevo donde dentro se ha realizado dos clases: Una clase es un generador de tipos, ya que el tipo de dato aleatorio utilizado es un Long y no tiene generador. La otra clase es la del propio Test, donde se comprueba que la conversión se haga de forma correcta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D7F8-E3BF-4D7B-84A8-9C3F3C48022E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5647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D7F8-E3BF-4D7B-84A8-9C3F3C48022E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312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7600" y="1767600"/>
            <a:ext cx="7772400" cy="17352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DBBD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(Títulos)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65" charset="2"/>
              <a:buNone/>
              <a:def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 dirty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2364510"/>
      </p:ext>
    </p:extLst>
  </p:cSld>
  <p:clrMapOvr>
    <a:masterClrMapping/>
  </p:clrMapOvr>
  <p:transition>
    <p:strips dir="r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3930928"/>
      </p:ext>
    </p:extLst>
  </p:cSld>
  <p:clrMapOvr>
    <a:masterClrMapping/>
  </p:clrMapOvr>
  <p:transition>
    <p:strips dir="r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0367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5778266"/>
      </p:ext>
    </p:extLst>
  </p:cSld>
  <p:clrMapOvr>
    <a:masterClrMapping/>
  </p:clrMapOvr>
  <p:transition>
    <p:strips dir="r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800F66-B745-464C-A2E6-781C4F1B839E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06600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2953151"/>
      </p:ext>
    </p:extLst>
  </p:cSld>
  <p:clrMapOvr>
    <a:masterClrMapping/>
  </p:clrMapOvr>
  <p:transition>
    <p:strips dir="r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8412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0727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4713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8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49762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3"/>
            <a:ext cx="3886200" cy="4351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3"/>
            <a:ext cx="3886200" cy="4351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5343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5"/>
            <a:ext cx="3867150" cy="36805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7555"/>
            <a:ext cx="3886201" cy="36805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09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1347570"/>
      </p:ext>
    </p:extLst>
  </p:cSld>
  <p:clrMapOvr>
    <a:masterClrMapping/>
  </p:clrMapOvr>
  <p:transition>
    <p:strips dir="rd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203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7831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5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29420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0969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99549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0367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59649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1630" y="1274185"/>
            <a:ext cx="6563720" cy="1282889"/>
          </a:xfrm>
        </p:spPr>
        <p:txBody>
          <a:bodyPr anchor="ctr" anchorCtr="0">
            <a:normAutofit/>
          </a:bodyPr>
          <a:lstStyle>
            <a:lvl1pPr algn="ctr">
              <a:defRPr sz="4400" i="1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DIAPOSITIVA DE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630" y="4597642"/>
            <a:ext cx="6506570" cy="956314"/>
          </a:xfrm>
        </p:spPr>
        <p:txBody>
          <a:bodyPr>
            <a:noAutofit/>
          </a:bodyPr>
          <a:lstStyle>
            <a:lvl1pPr marL="0" indent="0" algn="r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  <p:grpSp>
        <p:nvGrpSpPr>
          <p:cNvPr id="20" name="Grupo 19"/>
          <p:cNvGrpSpPr/>
          <p:nvPr/>
        </p:nvGrpSpPr>
        <p:grpSpPr>
          <a:xfrm>
            <a:off x="-16773" y="-148580"/>
            <a:ext cx="1709926" cy="7109973"/>
            <a:chOff x="-16773" y="-148580"/>
            <a:chExt cx="1709926" cy="7109973"/>
          </a:xfrm>
        </p:grpSpPr>
        <p:grpSp>
          <p:nvGrpSpPr>
            <p:cNvPr id="19" name="Grupo 18"/>
            <p:cNvGrpSpPr/>
            <p:nvPr/>
          </p:nvGrpSpPr>
          <p:grpSpPr>
            <a:xfrm>
              <a:off x="-9438" y="-148580"/>
              <a:ext cx="1702591" cy="7109973"/>
              <a:chOff x="-9438" y="-148580"/>
              <a:chExt cx="1702591" cy="7109973"/>
            </a:xfrm>
          </p:grpSpPr>
          <p:sp>
            <p:nvSpPr>
              <p:cNvPr id="7" name="Trapecio 6"/>
              <p:cNvSpPr/>
              <p:nvPr/>
            </p:nvSpPr>
            <p:spPr>
              <a:xfrm rot="491818">
                <a:off x="497601" y="67009"/>
                <a:ext cx="863337" cy="6894384"/>
              </a:xfrm>
              <a:custGeom>
                <a:avLst/>
                <a:gdLst>
                  <a:gd name="connsiteX0" fmla="*/ 0 w 2224935"/>
                  <a:gd name="connsiteY0" fmla="*/ 5893644 h 5893644"/>
                  <a:gd name="connsiteX1" fmla="*/ 556234 w 2224935"/>
                  <a:gd name="connsiteY1" fmla="*/ 0 h 5893644"/>
                  <a:gd name="connsiteX2" fmla="*/ 1668701 w 2224935"/>
                  <a:gd name="connsiteY2" fmla="*/ 0 h 5893644"/>
                  <a:gd name="connsiteX3" fmla="*/ 2224935 w 2224935"/>
                  <a:gd name="connsiteY3" fmla="*/ 5893644 h 5893644"/>
                  <a:gd name="connsiteX4" fmla="*/ 0 w 2224935"/>
                  <a:gd name="connsiteY4" fmla="*/ 5893644 h 5893644"/>
                  <a:gd name="connsiteX0" fmla="*/ 0 w 2178762"/>
                  <a:gd name="connsiteY0" fmla="*/ 6214186 h 6214186"/>
                  <a:gd name="connsiteX1" fmla="*/ 510061 w 2178762"/>
                  <a:gd name="connsiteY1" fmla="*/ 0 h 6214186"/>
                  <a:gd name="connsiteX2" fmla="*/ 1622528 w 2178762"/>
                  <a:gd name="connsiteY2" fmla="*/ 0 h 6214186"/>
                  <a:gd name="connsiteX3" fmla="*/ 2178762 w 2178762"/>
                  <a:gd name="connsiteY3" fmla="*/ 5893644 h 6214186"/>
                  <a:gd name="connsiteX4" fmla="*/ 0 w 2178762"/>
                  <a:gd name="connsiteY4" fmla="*/ 6214186 h 6214186"/>
                  <a:gd name="connsiteX0" fmla="*/ 0 w 2178762"/>
                  <a:gd name="connsiteY0" fmla="*/ 6381168 h 6381168"/>
                  <a:gd name="connsiteX1" fmla="*/ 510061 w 2178762"/>
                  <a:gd name="connsiteY1" fmla="*/ 166982 h 6381168"/>
                  <a:gd name="connsiteX2" fmla="*/ 1579228 w 2178762"/>
                  <a:gd name="connsiteY2" fmla="*/ 0 h 6381168"/>
                  <a:gd name="connsiteX3" fmla="*/ 2178762 w 2178762"/>
                  <a:gd name="connsiteY3" fmla="*/ 6060626 h 6381168"/>
                  <a:gd name="connsiteX4" fmla="*/ 0 w 2178762"/>
                  <a:gd name="connsiteY4" fmla="*/ 6381168 h 6381168"/>
                  <a:gd name="connsiteX0" fmla="*/ 0 w 2178762"/>
                  <a:gd name="connsiteY0" fmla="*/ 6359596 h 6359596"/>
                  <a:gd name="connsiteX1" fmla="*/ 510061 w 2178762"/>
                  <a:gd name="connsiteY1" fmla="*/ 145410 h 6359596"/>
                  <a:gd name="connsiteX2" fmla="*/ 1563089 w 2178762"/>
                  <a:gd name="connsiteY2" fmla="*/ 0 h 6359596"/>
                  <a:gd name="connsiteX3" fmla="*/ 2178762 w 2178762"/>
                  <a:gd name="connsiteY3" fmla="*/ 6039054 h 6359596"/>
                  <a:gd name="connsiteX4" fmla="*/ 0 w 2178762"/>
                  <a:gd name="connsiteY4" fmla="*/ 6359596 h 6359596"/>
                  <a:gd name="connsiteX0" fmla="*/ 0 w 1563089"/>
                  <a:gd name="connsiteY0" fmla="*/ 6359596 h 6359596"/>
                  <a:gd name="connsiteX1" fmla="*/ 510061 w 1563089"/>
                  <a:gd name="connsiteY1" fmla="*/ 145410 h 6359596"/>
                  <a:gd name="connsiteX2" fmla="*/ 1563089 w 1563089"/>
                  <a:gd name="connsiteY2" fmla="*/ 0 h 6359596"/>
                  <a:gd name="connsiteX3" fmla="*/ 586919 w 1563089"/>
                  <a:gd name="connsiteY3" fmla="*/ 6345343 h 6359596"/>
                  <a:gd name="connsiteX4" fmla="*/ 0 w 1563089"/>
                  <a:gd name="connsiteY4" fmla="*/ 6359596 h 6359596"/>
                  <a:gd name="connsiteX0" fmla="*/ 0 w 1563089"/>
                  <a:gd name="connsiteY0" fmla="*/ 6359596 h 6359596"/>
                  <a:gd name="connsiteX1" fmla="*/ 510061 w 1563089"/>
                  <a:gd name="connsiteY1" fmla="*/ 145410 h 6359596"/>
                  <a:gd name="connsiteX2" fmla="*/ 1563089 w 1563089"/>
                  <a:gd name="connsiteY2" fmla="*/ 0 h 6359596"/>
                  <a:gd name="connsiteX3" fmla="*/ 535628 w 1563089"/>
                  <a:gd name="connsiteY3" fmla="*/ 6256499 h 6359596"/>
                  <a:gd name="connsiteX4" fmla="*/ 0 w 1563089"/>
                  <a:gd name="connsiteY4" fmla="*/ 6359596 h 6359596"/>
                  <a:gd name="connsiteX0" fmla="*/ 0 w 1563089"/>
                  <a:gd name="connsiteY0" fmla="*/ 6359596 h 6359596"/>
                  <a:gd name="connsiteX1" fmla="*/ 510061 w 1563089"/>
                  <a:gd name="connsiteY1" fmla="*/ 145410 h 6359596"/>
                  <a:gd name="connsiteX2" fmla="*/ 1563089 w 1563089"/>
                  <a:gd name="connsiteY2" fmla="*/ 0 h 6359596"/>
                  <a:gd name="connsiteX3" fmla="*/ 557199 w 1563089"/>
                  <a:gd name="connsiteY3" fmla="*/ 6272635 h 6359596"/>
                  <a:gd name="connsiteX4" fmla="*/ 0 w 1563089"/>
                  <a:gd name="connsiteY4" fmla="*/ 6359596 h 6359596"/>
                  <a:gd name="connsiteX0" fmla="*/ 0 w 854576"/>
                  <a:gd name="connsiteY0" fmla="*/ 6334523 h 6334523"/>
                  <a:gd name="connsiteX1" fmla="*/ 510061 w 854576"/>
                  <a:gd name="connsiteY1" fmla="*/ 120337 h 6334523"/>
                  <a:gd name="connsiteX2" fmla="*/ 854576 w 854576"/>
                  <a:gd name="connsiteY2" fmla="*/ 0 h 6334523"/>
                  <a:gd name="connsiteX3" fmla="*/ 557199 w 854576"/>
                  <a:gd name="connsiteY3" fmla="*/ 6247562 h 6334523"/>
                  <a:gd name="connsiteX4" fmla="*/ 0 w 854576"/>
                  <a:gd name="connsiteY4" fmla="*/ 6334523 h 6334523"/>
                  <a:gd name="connsiteX0" fmla="*/ 0 w 752150"/>
                  <a:gd name="connsiteY0" fmla="*/ 6377509 h 6377509"/>
                  <a:gd name="connsiteX1" fmla="*/ 510061 w 752150"/>
                  <a:gd name="connsiteY1" fmla="*/ 163323 h 6377509"/>
                  <a:gd name="connsiteX2" fmla="*/ 752150 w 752150"/>
                  <a:gd name="connsiteY2" fmla="*/ 0 h 6377509"/>
                  <a:gd name="connsiteX3" fmla="*/ 557199 w 752150"/>
                  <a:gd name="connsiteY3" fmla="*/ 6290548 h 6377509"/>
                  <a:gd name="connsiteX4" fmla="*/ 0 w 752150"/>
                  <a:gd name="connsiteY4" fmla="*/ 6377509 h 6377509"/>
                  <a:gd name="connsiteX0" fmla="*/ 0 w 752150"/>
                  <a:gd name="connsiteY0" fmla="*/ 6377509 h 6377509"/>
                  <a:gd name="connsiteX1" fmla="*/ 533377 w 752150"/>
                  <a:gd name="connsiteY1" fmla="*/ 96494 h 6377509"/>
                  <a:gd name="connsiteX2" fmla="*/ 752150 w 752150"/>
                  <a:gd name="connsiteY2" fmla="*/ 0 h 6377509"/>
                  <a:gd name="connsiteX3" fmla="*/ 557199 w 752150"/>
                  <a:gd name="connsiteY3" fmla="*/ 6290548 h 6377509"/>
                  <a:gd name="connsiteX4" fmla="*/ 0 w 752150"/>
                  <a:gd name="connsiteY4" fmla="*/ 6377509 h 6377509"/>
                  <a:gd name="connsiteX0" fmla="*/ 0 w 752150"/>
                  <a:gd name="connsiteY0" fmla="*/ 6377509 h 6377509"/>
                  <a:gd name="connsiteX1" fmla="*/ 533377 w 752150"/>
                  <a:gd name="connsiteY1" fmla="*/ 96494 h 6377509"/>
                  <a:gd name="connsiteX2" fmla="*/ 752150 w 752150"/>
                  <a:gd name="connsiteY2" fmla="*/ 0 h 6377509"/>
                  <a:gd name="connsiteX3" fmla="*/ 337022 w 752150"/>
                  <a:gd name="connsiteY3" fmla="*/ 6347959 h 6377509"/>
                  <a:gd name="connsiteX4" fmla="*/ 0 w 752150"/>
                  <a:gd name="connsiteY4" fmla="*/ 6377509 h 6377509"/>
                  <a:gd name="connsiteX0" fmla="*/ 0 w 752150"/>
                  <a:gd name="connsiteY0" fmla="*/ 6377509 h 6377509"/>
                  <a:gd name="connsiteX1" fmla="*/ 533377 w 752150"/>
                  <a:gd name="connsiteY1" fmla="*/ 96494 h 6377509"/>
                  <a:gd name="connsiteX2" fmla="*/ 752150 w 752150"/>
                  <a:gd name="connsiteY2" fmla="*/ 0 h 6377509"/>
                  <a:gd name="connsiteX3" fmla="*/ 535226 w 752150"/>
                  <a:gd name="connsiteY3" fmla="*/ 6334401 h 6377509"/>
                  <a:gd name="connsiteX4" fmla="*/ 0 w 752150"/>
                  <a:gd name="connsiteY4" fmla="*/ 6377509 h 6377509"/>
                  <a:gd name="connsiteX0" fmla="*/ 0 w 791938"/>
                  <a:gd name="connsiteY0" fmla="*/ 6587156 h 6587156"/>
                  <a:gd name="connsiteX1" fmla="*/ 533377 w 791938"/>
                  <a:gd name="connsiteY1" fmla="*/ 306141 h 6587156"/>
                  <a:gd name="connsiteX2" fmla="*/ 791938 w 791938"/>
                  <a:gd name="connsiteY2" fmla="*/ 0 h 6587156"/>
                  <a:gd name="connsiteX3" fmla="*/ 535226 w 791938"/>
                  <a:gd name="connsiteY3" fmla="*/ 6544048 h 6587156"/>
                  <a:gd name="connsiteX4" fmla="*/ 0 w 791938"/>
                  <a:gd name="connsiteY4" fmla="*/ 6587156 h 6587156"/>
                  <a:gd name="connsiteX0" fmla="*/ 0 w 791938"/>
                  <a:gd name="connsiteY0" fmla="*/ 6587156 h 6587156"/>
                  <a:gd name="connsiteX1" fmla="*/ 593236 w 791938"/>
                  <a:gd name="connsiteY1" fmla="*/ 134581 h 6587156"/>
                  <a:gd name="connsiteX2" fmla="*/ 791938 w 791938"/>
                  <a:gd name="connsiteY2" fmla="*/ 0 h 6587156"/>
                  <a:gd name="connsiteX3" fmla="*/ 535226 w 791938"/>
                  <a:gd name="connsiteY3" fmla="*/ 6544048 h 6587156"/>
                  <a:gd name="connsiteX4" fmla="*/ 0 w 791938"/>
                  <a:gd name="connsiteY4" fmla="*/ 6587156 h 6587156"/>
                  <a:gd name="connsiteX0" fmla="*/ 0 w 737671"/>
                  <a:gd name="connsiteY0" fmla="*/ 6756684 h 6756684"/>
                  <a:gd name="connsiteX1" fmla="*/ 593236 w 737671"/>
                  <a:gd name="connsiteY1" fmla="*/ 304109 h 6756684"/>
                  <a:gd name="connsiteX2" fmla="*/ 737671 w 737671"/>
                  <a:gd name="connsiteY2" fmla="*/ 0 h 6756684"/>
                  <a:gd name="connsiteX3" fmla="*/ 535226 w 737671"/>
                  <a:gd name="connsiteY3" fmla="*/ 6713576 h 6756684"/>
                  <a:gd name="connsiteX4" fmla="*/ 0 w 737671"/>
                  <a:gd name="connsiteY4" fmla="*/ 6756684 h 6756684"/>
                  <a:gd name="connsiteX0" fmla="*/ 0 w 737671"/>
                  <a:gd name="connsiteY0" fmla="*/ 6756684 h 6756684"/>
                  <a:gd name="connsiteX1" fmla="*/ 589082 w 737671"/>
                  <a:gd name="connsiteY1" fmla="*/ 182163 h 6756684"/>
                  <a:gd name="connsiteX2" fmla="*/ 737671 w 737671"/>
                  <a:gd name="connsiteY2" fmla="*/ 0 h 6756684"/>
                  <a:gd name="connsiteX3" fmla="*/ 535226 w 737671"/>
                  <a:gd name="connsiteY3" fmla="*/ 6713576 h 6756684"/>
                  <a:gd name="connsiteX4" fmla="*/ 0 w 737671"/>
                  <a:gd name="connsiteY4" fmla="*/ 6756684 h 6756684"/>
                  <a:gd name="connsiteX0" fmla="*/ 0 w 737671"/>
                  <a:gd name="connsiteY0" fmla="*/ 6756684 h 6756684"/>
                  <a:gd name="connsiteX1" fmla="*/ 591819 w 737671"/>
                  <a:gd name="connsiteY1" fmla="*/ 134285 h 6756684"/>
                  <a:gd name="connsiteX2" fmla="*/ 737671 w 737671"/>
                  <a:gd name="connsiteY2" fmla="*/ 0 h 6756684"/>
                  <a:gd name="connsiteX3" fmla="*/ 535226 w 737671"/>
                  <a:gd name="connsiteY3" fmla="*/ 6713576 h 6756684"/>
                  <a:gd name="connsiteX4" fmla="*/ 0 w 737671"/>
                  <a:gd name="connsiteY4" fmla="*/ 6756684 h 6756684"/>
                  <a:gd name="connsiteX0" fmla="*/ 0 w 725073"/>
                  <a:gd name="connsiteY0" fmla="*/ 6773958 h 6773958"/>
                  <a:gd name="connsiteX1" fmla="*/ 591819 w 725073"/>
                  <a:gd name="connsiteY1" fmla="*/ 151559 h 6773958"/>
                  <a:gd name="connsiteX2" fmla="*/ 725073 w 725073"/>
                  <a:gd name="connsiteY2" fmla="*/ 0 h 6773958"/>
                  <a:gd name="connsiteX3" fmla="*/ 535226 w 725073"/>
                  <a:gd name="connsiteY3" fmla="*/ 6730850 h 6773958"/>
                  <a:gd name="connsiteX4" fmla="*/ 0 w 725073"/>
                  <a:gd name="connsiteY4" fmla="*/ 6773958 h 6773958"/>
                  <a:gd name="connsiteX0" fmla="*/ 0 w 725073"/>
                  <a:gd name="connsiteY0" fmla="*/ 6773958 h 6773958"/>
                  <a:gd name="connsiteX1" fmla="*/ 591819 w 725073"/>
                  <a:gd name="connsiteY1" fmla="*/ 151560 h 6773958"/>
                  <a:gd name="connsiteX2" fmla="*/ 725073 w 725073"/>
                  <a:gd name="connsiteY2" fmla="*/ 0 h 6773958"/>
                  <a:gd name="connsiteX3" fmla="*/ 535226 w 725073"/>
                  <a:gd name="connsiteY3" fmla="*/ 6730850 h 6773958"/>
                  <a:gd name="connsiteX4" fmla="*/ 0 w 725073"/>
                  <a:gd name="connsiteY4" fmla="*/ 6773958 h 6773958"/>
                  <a:gd name="connsiteX0" fmla="*/ 0 w 718110"/>
                  <a:gd name="connsiteY0" fmla="*/ 6754001 h 6754001"/>
                  <a:gd name="connsiteX1" fmla="*/ 591819 w 718110"/>
                  <a:gd name="connsiteY1" fmla="*/ 131603 h 6754001"/>
                  <a:gd name="connsiteX2" fmla="*/ 718110 w 718110"/>
                  <a:gd name="connsiteY2" fmla="*/ 0 h 6754001"/>
                  <a:gd name="connsiteX3" fmla="*/ 535226 w 718110"/>
                  <a:gd name="connsiteY3" fmla="*/ 6710893 h 6754001"/>
                  <a:gd name="connsiteX4" fmla="*/ 0 w 718110"/>
                  <a:gd name="connsiteY4" fmla="*/ 6754001 h 6754001"/>
                  <a:gd name="connsiteX0" fmla="*/ 0 w 718110"/>
                  <a:gd name="connsiteY0" fmla="*/ 6754001 h 6754001"/>
                  <a:gd name="connsiteX1" fmla="*/ 602927 w 718110"/>
                  <a:gd name="connsiteY1" fmla="*/ 73076 h 6754001"/>
                  <a:gd name="connsiteX2" fmla="*/ 718110 w 718110"/>
                  <a:gd name="connsiteY2" fmla="*/ 0 h 6754001"/>
                  <a:gd name="connsiteX3" fmla="*/ 535226 w 718110"/>
                  <a:gd name="connsiteY3" fmla="*/ 6710893 h 6754001"/>
                  <a:gd name="connsiteX4" fmla="*/ 0 w 718110"/>
                  <a:gd name="connsiteY4" fmla="*/ 6754001 h 6754001"/>
                  <a:gd name="connsiteX0" fmla="*/ 0 w 705512"/>
                  <a:gd name="connsiteY0" fmla="*/ 6771275 h 6771275"/>
                  <a:gd name="connsiteX1" fmla="*/ 602927 w 705512"/>
                  <a:gd name="connsiteY1" fmla="*/ 90350 h 6771275"/>
                  <a:gd name="connsiteX2" fmla="*/ 705512 w 705512"/>
                  <a:gd name="connsiteY2" fmla="*/ 0 h 6771275"/>
                  <a:gd name="connsiteX3" fmla="*/ 535226 w 705512"/>
                  <a:gd name="connsiteY3" fmla="*/ 6728167 h 6771275"/>
                  <a:gd name="connsiteX4" fmla="*/ 0 w 705512"/>
                  <a:gd name="connsiteY4" fmla="*/ 6771275 h 6771275"/>
                  <a:gd name="connsiteX0" fmla="*/ 0 w 707472"/>
                  <a:gd name="connsiteY0" fmla="*/ 6805575 h 6805575"/>
                  <a:gd name="connsiteX1" fmla="*/ 602927 w 707472"/>
                  <a:gd name="connsiteY1" fmla="*/ 124650 h 6805575"/>
                  <a:gd name="connsiteX2" fmla="*/ 707472 w 707472"/>
                  <a:gd name="connsiteY2" fmla="*/ 0 h 6805575"/>
                  <a:gd name="connsiteX3" fmla="*/ 535226 w 707472"/>
                  <a:gd name="connsiteY3" fmla="*/ 6762467 h 6805575"/>
                  <a:gd name="connsiteX4" fmla="*/ 0 w 707472"/>
                  <a:gd name="connsiteY4" fmla="*/ 6805575 h 6805575"/>
                  <a:gd name="connsiteX0" fmla="*/ 0 w 704502"/>
                  <a:gd name="connsiteY0" fmla="*/ 6777943 h 6777943"/>
                  <a:gd name="connsiteX1" fmla="*/ 602927 w 704502"/>
                  <a:gd name="connsiteY1" fmla="*/ 97018 h 6777943"/>
                  <a:gd name="connsiteX2" fmla="*/ 704502 w 704502"/>
                  <a:gd name="connsiteY2" fmla="*/ 0 h 6777943"/>
                  <a:gd name="connsiteX3" fmla="*/ 535226 w 704502"/>
                  <a:gd name="connsiteY3" fmla="*/ 6734835 h 6777943"/>
                  <a:gd name="connsiteX4" fmla="*/ 0 w 704502"/>
                  <a:gd name="connsiteY4" fmla="*/ 6777943 h 6777943"/>
                  <a:gd name="connsiteX0" fmla="*/ 0 w 704502"/>
                  <a:gd name="connsiteY0" fmla="*/ 6777943 h 6777943"/>
                  <a:gd name="connsiteX1" fmla="*/ 602927 w 704502"/>
                  <a:gd name="connsiteY1" fmla="*/ 97018 h 6777943"/>
                  <a:gd name="connsiteX2" fmla="*/ 704502 w 704502"/>
                  <a:gd name="connsiteY2" fmla="*/ 0 h 6777943"/>
                  <a:gd name="connsiteX3" fmla="*/ 535226 w 704502"/>
                  <a:gd name="connsiteY3" fmla="*/ 6734835 h 6777943"/>
                  <a:gd name="connsiteX4" fmla="*/ 0 w 704502"/>
                  <a:gd name="connsiteY4" fmla="*/ 6777943 h 6777943"/>
                  <a:gd name="connsiteX0" fmla="*/ 0 w 774049"/>
                  <a:gd name="connsiteY0" fmla="*/ 6787477 h 6787477"/>
                  <a:gd name="connsiteX1" fmla="*/ 672474 w 774049"/>
                  <a:gd name="connsiteY1" fmla="*/ 97018 h 6787477"/>
                  <a:gd name="connsiteX2" fmla="*/ 774049 w 774049"/>
                  <a:gd name="connsiteY2" fmla="*/ 0 h 6787477"/>
                  <a:gd name="connsiteX3" fmla="*/ 604773 w 774049"/>
                  <a:gd name="connsiteY3" fmla="*/ 6734835 h 6787477"/>
                  <a:gd name="connsiteX4" fmla="*/ 0 w 774049"/>
                  <a:gd name="connsiteY4" fmla="*/ 6787477 h 6787477"/>
                  <a:gd name="connsiteX0" fmla="*/ 0 w 774049"/>
                  <a:gd name="connsiteY0" fmla="*/ 6787477 h 6787477"/>
                  <a:gd name="connsiteX1" fmla="*/ 672474 w 774049"/>
                  <a:gd name="connsiteY1" fmla="*/ 97018 h 6787477"/>
                  <a:gd name="connsiteX2" fmla="*/ 774049 w 774049"/>
                  <a:gd name="connsiteY2" fmla="*/ 0 h 6787477"/>
                  <a:gd name="connsiteX3" fmla="*/ 743868 w 774049"/>
                  <a:gd name="connsiteY3" fmla="*/ 6715767 h 6787477"/>
                  <a:gd name="connsiteX4" fmla="*/ 0 w 774049"/>
                  <a:gd name="connsiteY4" fmla="*/ 6787477 h 6787477"/>
                  <a:gd name="connsiteX0" fmla="*/ 0 w 880875"/>
                  <a:gd name="connsiteY0" fmla="*/ 6785231 h 6785231"/>
                  <a:gd name="connsiteX1" fmla="*/ 672474 w 880875"/>
                  <a:gd name="connsiteY1" fmla="*/ 94772 h 6785231"/>
                  <a:gd name="connsiteX2" fmla="*/ 880875 w 880875"/>
                  <a:gd name="connsiteY2" fmla="*/ 0 h 6785231"/>
                  <a:gd name="connsiteX3" fmla="*/ 743868 w 880875"/>
                  <a:gd name="connsiteY3" fmla="*/ 6713521 h 6785231"/>
                  <a:gd name="connsiteX4" fmla="*/ 0 w 880875"/>
                  <a:gd name="connsiteY4" fmla="*/ 6785231 h 6785231"/>
                  <a:gd name="connsiteX0" fmla="*/ 0 w 962947"/>
                  <a:gd name="connsiteY0" fmla="*/ 6712031 h 6712031"/>
                  <a:gd name="connsiteX1" fmla="*/ 672474 w 962947"/>
                  <a:gd name="connsiteY1" fmla="*/ 21572 h 6712031"/>
                  <a:gd name="connsiteX2" fmla="*/ 962947 w 962947"/>
                  <a:gd name="connsiteY2" fmla="*/ 0 h 6712031"/>
                  <a:gd name="connsiteX3" fmla="*/ 743868 w 962947"/>
                  <a:gd name="connsiteY3" fmla="*/ 6640321 h 6712031"/>
                  <a:gd name="connsiteX4" fmla="*/ 0 w 962947"/>
                  <a:gd name="connsiteY4" fmla="*/ 6712031 h 6712031"/>
                  <a:gd name="connsiteX0" fmla="*/ 0 w 950424"/>
                  <a:gd name="connsiteY0" fmla="*/ 6794765 h 6794765"/>
                  <a:gd name="connsiteX1" fmla="*/ 672474 w 950424"/>
                  <a:gd name="connsiteY1" fmla="*/ 104306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84852 w 950424"/>
                  <a:gd name="connsiteY1" fmla="*/ 68829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79843 w 950424"/>
                  <a:gd name="connsiteY1" fmla="*/ 35736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75807 w 950424"/>
                  <a:gd name="connsiteY1" fmla="*/ 9063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75807 w 950424"/>
                  <a:gd name="connsiteY1" fmla="*/ 9063 h 6794765"/>
                  <a:gd name="connsiteX2" fmla="*/ 950424 w 950424"/>
                  <a:gd name="connsiteY2" fmla="*/ 0 h 6794765"/>
                  <a:gd name="connsiteX3" fmla="*/ 825211 w 950424"/>
                  <a:gd name="connsiteY3" fmla="*/ 6686676 h 6794765"/>
                  <a:gd name="connsiteX4" fmla="*/ 0 w 950424"/>
                  <a:gd name="connsiteY4" fmla="*/ 6794765 h 6794765"/>
                  <a:gd name="connsiteX0" fmla="*/ 0 w 1088529"/>
                  <a:gd name="connsiteY0" fmla="*/ 6810177 h 6810177"/>
                  <a:gd name="connsiteX1" fmla="*/ 675807 w 1088529"/>
                  <a:gd name="connsiteY1" fmla="*/ 24475 h 6810177"/>
                  <a:gd name="connsiteX2" fmla="*/ 1088528 w 1088529"/>
                  <a:gd name="connsiteY2" fmla="*/ 0 h 6810177"/>
                  <a:gd name="connsiteX3" fmla="*/ 825211 w 1088529"/>
                  <a:gd name="connsiteY3" fmla="*/ 6702088 h 6810177"/>
                  <a:gd name="connsiteX4" fmla="*/ 0 w 1088529"/>
                  <a:gd name="connsiteY4" fmla="*/ 6810177 h 6810177"/>
                  <a:gd name="connsiteX0" fmla="*/ 0 w 1083554"/>
                  <a:gd name="connsiteY0" fmla="*/ 6836924 h 6836924"/>
                  <a:gd name="connsiteX1" fmla="*/ 675807 w 1083554"/>
                  <a:gd name="connsiteY1" fmla="*/ 51222 h 6836924"/>
                  <a:gd name="connsiteX2" fmla="*/ 1083554 w 1083554"/>
                  <a:gd name="connsiteY2" fmla="*/ 0 h 6836924"/>
                  <a:gd name="connsiteX3" fmla="*/ 825211 w 1083554"/>
                  <a:gd name="connsiteY3" fmla="*/ 6728835 h 6836924"/>
                  <a:gd name="connsiteX4" fmla="*/ 0 w 1083554"/>
                  <a:gd name="connsiteY4" fmla="*/ 6836924 h 6836924"/>
                  <a:gd name="connsiteX0" fmla="*/ 0 w 1125541"/>
                  <a:gd name="connsiteY0" fmla="*/ 6800658 h 6800658"/>
                  <a:gd name="connsiteX1" fmla="*/ 675807 w 1125541"/>
                  <a:gd name="connsiteY1" fmla="*/ 14956 h 6800658"/>
                  <a:gd name="connsiteX2" fmla="*/ 1125541 w 1125541"/>
                  <a:gd name="connsiteY2" fmla="*/ 0 h 6800658"/>
                  <a:gd name="connsiteX3" fmla="*/ 825211 w 1125541"/>
                  <a:gd name="connsiteY3" fmla="*/ 6692569 h 6800658"/>
                  <a:gd name="connsiteX4" fmla="*/ 0 w 1125541"/>
                  <a:gd name="connsiteY4" fmla="*/ 6800658 h 6800658"/>
                  <a:gd name="connsiteX0" fmla="*/ 0 w 1125541"/>
                  <a:gd name="connsiteY0" fmla="*/ 6800658 h 6800658"/>
                  <a:gd name="connsiteX1" fmla="*/ 675807 w 1125541"/>
                  <a:gd name="connsiteY1" fmla="*/ 14956 h 6800658"/>
                  <a:gd name="connsiteX2" fmla="*/ 1125541 w 1125541"/>
                  <a:gd name="connsiteY2" fmla="*/ 0 h 6800658"/>
                  <a:gd name="connsiteX3" fmla="*/ 825211 w 1125541"/>
                  <a:gd name="connsiteY3" fmla="*/ 6692569 h 6800658"/>
                  <a:gd name="connsiteX4" fmla="*/ 0 w 1125541"/>
                  <a:gd name="connsiteY4" fmla="*/ 6800658 h 6800658"/>
                  <a:gd name="connsiteX0" fmla="*/ 0 w 1125541"/>
                  <a:gd name="connsiteY0" fmla="*/ 6800658 h 6800658"/>
                  <a:gd name="connsiteX1" fmla="*/ 675807 w 1125541"/>
                  <a:gd name="connsiteY1" fmla="*/ 14956 h 6800658"/>
                  <a:gd name="connsiteX2" fmla="*/ 1125541 w 1125541"/>
                  <a:gd name="connsiteY2" fmla="*/ 0 h 6800658"/>
                  <a:gd name="connsiteX3" fmla="*/ 825211 w 1125541"/>
                  <a:gd name="connsiteY3" fmla="*/ 6692569 h 6800658"/>
                  <a:gd name="connsiteX4" fmla="*/ 0 w 1125541"/>
                  <a:gd name="connsiteY4" fmla="*/ 6800658 h 6800658"/>
                  <a:gd name="connsiteX0" fmla="*/ 0 w 1103305"/>
                  <a:gd name="connsiteY0" fmla="*/ 6825477 h 6825477"/>
                  <a:gd name="connsiteX1" fmla="*/ 675807 w 1103305"/>
                  <a:gd name="connsiteY1" fmla="*/ 39775 h 6825477"/>
                  <a:gd name="connsiteX2" fmla="*/ 1103305 w 1103305"/>
                  <a:gd name="connsiteY2" fmla="*/ 0 h 6825477"/>
                  <a:gd name="connsiteX3" fmla="*/ 825211 w 1103305"/>
                  <a:gd name="connsiteY3" fmla="*/ 6717388 h 6825477"/>
                  <a:gd name="connsiteX4" fmla="*/ 0 w 1103305"/>
                  <a:gd name="connsiteY4" fmla="*/ 6825477 h 68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3305" h="6825477">
                    <a:moveTo>
                      <a:pt x="0" y="6825477"/>
                    </a:moveTo>
                    <a:lnTo>
                      <a:pt x="675807" y="39775"/>
                    </a:lnTo>
                    <a:lnTo>
                      <a:pt x="1103305" y="0"/>
                    </a:lnTo>
                    <a:lnTo>
                      <a:pt x="825211" y="6717388"/>
                    </a:lnTo>
                    <a:lnTo>
                      <a:pt x="0" y="6825477"/>
                    </a:lnTo>
                    <a:close/>
                  </a:path>
                </a:pathLst>
              </a:custGeom>
              <a:solidFill>
                <a:srgbClr val="B9AC8D">
                  <a:alpha val="60000"/>
                </a:srgbClr>
              </a:solidFill>
              <a:ln>
                <a:noFill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800" dirty="0"/>
              </a:p>
            </p:txBody>
          </p:sp>
          <p:sp>
            <p:nvSpPr>
              <p:cNvPr id="8" name="Trapecio 7"/>
              <p:cNvSpPr/>
              <p:nvPr/>
            </p:nvSpPr>
            <p:spPr>
              <a:xfrm rot="15660000">
                <a:off x="578847" y="-720627"/>
                <a:ext cx="542259" cy="1686353"/>
              </a:xfrm>
              <a:custGeom>
                <a:avLst/>
                <a:gdLst>
                  <a:gd name="connsiteX0" fmla="*/ 0 w 1371601"/>
                  <a:gd name="connsiteY0" fmla="*/ 819150 h 819150"/>
                  <a:gd name="connsiteX1" fmla="*/ 204788 w 1371601"/>
                  <a:gd name="connsiteY1" fmla="*/ 0 h 819150"/>
                  <a:gd name="connsiteX2" fmla="*/ 1166814 w 1371601"/>
                  <a:gd name="connsiteY2" fmla="*/ 0 h 819150"/>
                  <a:gd name="connsiteX3" fmla="*/ 1371601 w 1371601"/>
                  <a:gd name="connsiteY3" fmla="*/ 819150 h 819150"/>
                  <a:gd name="connsiteX4" fmla="*/ 0 w 1371601"/>
                  <a:gd name="connsiteY4" fmla="*/ 819150 h 819150"/>
                  <a:gd name="connsiteX0" fmla="*/ 252412 w 1166813"/>
                  <a:gd name="connsiteY0" fmla="*/ 1123954 h 1123954"/>
                  <a:gd name="connsiteX1" fmla="*/ 0 w 1166813"/>
                  <a:gd name="connsiteY1" fmla="*/ 0 h 1123954"/>
                  <a:gd name="connsiteX2" fmla="*/ 962026 w 1166813"/>
                  <a:gd name="connsiteY2" fmla="*/ 0 h 1123954"/>
                  <a:gd name="connsiteX3" fmla="*/ 1166813 w 1166813"/>
                  <a:gd name="connsiteY3" fmla="*/ 819150 h 1123954"/>
                  <a:gd name="connsiteX4" fmla="*/ 252412 w 1166813"/>
                  <a:gd name="connsiteY4" fmla="*/ 1123954 h 1123954"/>
                  <a:gd name="connsiteX0" fmla="*/ 271459 w 1166813"/>
                  <a:gd name="connsiteY0" fmla="*/ 1028703 h 1028703"/>
                  <a:gd name="connsiteX1" fmla="*/ 0 w 1166813"/>
                  <a:gd name="connsiteY1" fmla="*/ 0 h 1028703"/>
                  <a:gd name="connsiteX2" fmla="*/ 962026 w 1166813"/>
                  <a:gd name="connsiteY2" fmla="*/ 0 h 1028703"/>
                  <a:gd name="connsiteX3" fmla="*/ 1166813 w 1166813"/>
                  <a:gd name="connsiteY3" fmla="*/ 819150 h 1028703"/>
                  <a:gd name="connsiteX4" fmla="*/ 271459 w 1166813"/>
                  <a:gd name="connsiteY4" fmla="*/ 1028703 h 1028703"/>
                  <a:gd name="connsiteX0" fmla="*/ 0 w 895354"/>
                  <a:gd name="connsiteY0" fmla="*/ 1581153 h 1581153"/>
                  <a:gd name="connsiteX1" fmla="*/ 433391 w 895354"/>
                  <a:gd name="connsiteY1" fmla="*/ 0 h 1581153"/>
                  <a:gd name="connsiteX2" fmla="*/ 690567 w 895354"/>
                  <a:gd name="connsiteY2" fmla="*/ 552450 h 1581153"/>
                  <a:gd name="connsiteX3" fmla="*/ 895354 w 895354"/>
                  <a:gd name="connsiteY3" fmla="*/ 1371600 h 1581153"/>
                  <a:gd name="connsiteX4" fmla="*/ 0 w 895354"/>
                  <a:gd name="connsiteY4" fmla="*/ 1581153 h 1581153"/>
                  <a:gd name="connsiteX0" fmla="*/ 0 w 690567"/>
                  <a:gd name="connsiteY0" fmla="*/ 1581153 h 1581153"/>
                  <a:gd name="connsiteX1" fmla="*/ 433391 w 690567"/>
                  <a:gd name="connsiteY1" fmla="*/ 0 h 1581153"/>
                  <a:gd name="connsiteX2" fmla="*/ 690567 w 690567"/>
                  <a:gd name="connsiteY2" fmla="*/ 552450 h 1581153"/>
                  <a:gd name="connsiteX3" fmla="*/ 495303 w 690567"/>
                  <a:gd name="connsiteY3" fmla="*/ 1581153 h 1581153"/>
                  <a:gd name="connsiteX4" fmla="*/ 0 w 690567"/>
                  <a:gd name="connsiteY4" fmla="*/ 1581153 h 1581153"/>
                  <a:gd name="connsiteX0" fmla="*/ 0 w 595317"/>
                  <a:gd name="connsiteY0" fmla="*/ 1676403 h 1676403"/>
                  <a:gd name="connsiteX1" fmla="*/ 433391 w 595317"/>
                  <a:gd name="connsiteY1" fmla="*/ 95250 h 1676403"/>
                  <a:gd name="connsiteX2" fmla="*/ 595317 w 595317"/>
                  <a:gd name="connsiteY2" fmla="*/ 0 h 1676403"/>
                  <a:gd name="connsiteX3" fmla="*/ 495303 w 595317"/>
                  <a:gd name="connsiteY3" fmla="*/ 1676403 h 1676403"/>
                  <a:gd name="connsiteX4" fmla="*/ 0 w 595317"/>
                  <a:gd name="connsiteY4" fmla="*/ 1676403 h 1676403"/>
                  <a:gd name="connsiteX0" fmla="*/ 0 w 595317"/>
                  <a:gd name="connsiteY0" fmla="*/ 1695453 h 1695453"/>
                  <a:gd name="connsiteX1" fmla="*/ 528641 w 595317"/>
                  <a:gd name="connsiteY1" fmla="*/ 0 h 1695453"/>
                  <a:gd name="connsiteX2" fmla="*/ 595317 w 595317"/>
                  <a:gd name="connsiteY2" fmla="*/ 19050 h 1695453"/>
                  <a:gd name="connsiteX3" fmla="*/ 495303 w 595317"/>
                  <a:gd name="connsiteY3" fmla="*/ 1695453 h 1695453"/>
                  <a:gd name="connsiteX4" fmla="*/ 0 w 595317"/>
                  <a:gd name="connsiteY4" fmla="*/ 1695453 h 1695453"/>
                  <a:gd name="connsiteX0" fmla="*/ 0 w 595317"/>
                  <a:gd name="connsiteY0" fmla="*/ 1695453 h 1905003"/>
                  <a:gd name="connsiteX1" fmla="*/ 528641 w 595317"/>
                  <a:gd name="connsiteY1" fmla="*/ 0 h 1905003"/>
                  <a:gd name="connsiteX2" fmla="*/ 595317 w 595317"/>
                  <a:gd name="connsiteY2" fmla="*/ 19050 h 1905003"/>
                  <a:gd name="connsiteX3" fmla="*/ 476253 w 595317"/>
                  <a:gd name="connsiteY3" fmla="*/ 1905003 h 1905003"/>
                  <a:gd name="connsiteX4" fmla="*/ 0 w 595317"/>
                  <a:gd name="connsiteY4" fmla="*/ 1695453 h 1905003"/>
                  <a:gd name="connsiteX0" fmla="*/ 0 w 595317"/>
                  <a:gd name="connsiteY0" fmla="*/ 1695453 h 1809753"/>
                  <a:gd name="connsiteX1" fmla="*/ 528641 w 595317"/>
                  <a:gd name="connsiteY1" fmla="*/ 0 h 1809753"/>
                  <a:gd name="connsiteX2" fmla="*/ 595317 w 595317"/>
                  <a:gd name="connsiteY2" fmla="*/ 19050 h 1809753"/>
                  <a:gd name="connsiteX3" fmla="*/ 533403 w 595317"/>
                  <a:gd name="connsiteY3" fmla="*/ 1809753 h 1809753"/>
                  <a:gd name="connsiteX4" fmla="*/ 0 w 595317"/>
                  <a:gd name="connsiteY4" fmla="*/ 1695453 h 1809753"/>
                  <a:gd name="connsiteX0" fmla="*/ 0 w 423867"/>
                  <a:gd name="connsiteY0" fmla="*/ 1733553 h 1809753"/>
                  <a:gd name="connsiteX1" fmla="*/ 357191 w 423867"/>
                  <a:gd name="connsiteY1" fmla="*/ 0 h 1809753"/>
                  <a:gd name="connsiteX2" fmla="*/ 423867 w 423867"/>
                  <a:gd name="connsiteY2" fmla="*/ 19050 h 1809753"/>
                  <a:gd name="connsiteX3" fmla="*/ 361953 w 423867"/>
                  <a:gd name="connsiteY3" fmla="*/ 1809753 h 1809753"/>
                  <a:gd name="connsiteX4" fmla="*/ 0 w 423867"/>
                  <a:gd name="connsiteY4" fmla="*/ 1733553 h 1809753"/>
                  <a:gd name="connsiteX0" fmla="*/ 0 w 423867"/>
                  <a:gd name="connsiteY0" fmla="*/ 1733553 h 1733553"/>
                  <a:gd name="connsiteX1" fmla="*/ 357191 w 423867"/>
                  <a:gd name="connsiteY1" fmla="*/ 0 h 1733553"/>
                  <a:gd name="connsiteX2" fmla="*/ 423867 w 423867"/>
                  <a:gd name="connsiteY2" fmla="*/ 19050 h 1733553"/>
                  <a:gd name="connsiteX3" fmla="*/ 175041 w 423867"/>
                  <a:gd name="connsiteY3" fmla="*/ 1714506 h 1733553"/>
                  <a:gd name="connsiteX4" fmla="*/ 0 w 423867"/>
                  <a:gd name="connsiteY4" fmla="*/ 1733553 h 1733553"/>
                  <a:gd name="connsiteX0" fmla="*/ 0 w 511093"/>
                  <a:gd name="connsiteY0" fmla="*/ 1695452 h 1714506"/>
                  <a:gd name="connsiteX1" fmla="*/ 444417 w 511093"/>
                  <a:gd name="connsiteY1" fmla="*/ 0 h 1714506"/>
                  <a:gd name="connsiteX2" fmla="*/ 511093 w 511093"/>
                  <a:gd name="connsiteY2" fmla="*/ 19050 h 1714506"/>
                  <a:gd name="connsiteX3" fmla="*/ 262267 w 511093"/>
                  <a:gd name="connsiteY3" fmla="*/ 1714506 h 1714506"/>
                  <a:gd name="connsiteX4" fmla="*/ 0 w 511093"/>
                  <a:gd name="connsiteY4" fmla="*/ 1695452 h 1714506"/>
                  <a:gd name="connsiteX0" fmla="*/ 0 w 511093"/>
                  <a:gd name="connsiteY0" fmla="*/ 1695452 h 1866909"/>
                  <a:gd name="connsiteX1" fmla="*/ 444417 w 511093"/>
                  <a:gd name="connsiteY1" fmla="*/ 0 h 1866909"/>
                  <a:gd name="connsiteX2" fmla="*/ 511093 w 511093"/>
                  <a:gd name="connsiteY2" fmla="*/ 19050 h 1866909"/>
                  <a:gd name="connsiteX3" fmla="*/ 237345 w 511093"/>
                  <a:gd name="connsiteY3" fmla="*/ 1866909 h 1866909"/>
                  <a:gd name="connsiteX4" fmla="*/ 0 w 511093"/>
                  <a:gd name="connsiteY4" fmla="*/ 1695452 h 1866909"/>
                  <a:gd name="connsiteX0" fmla="*/ 0 w 511093"/>
                  <a:gd name="connsiteY0" fmla="*/ 1695452 h 1809759"/>
                  <a:gd name="connsiteX1" fmla="*/ 444417 w 511093"/>
                  <a:gd name="connsiteY1" fmla="*/ 0 h 1809759"/>
                  <a:gd name="connsiteX2" fmla="*/ 511093 w 511093"/>
                  <a:gd name="connsiteY2" fmla="*/ 19050 h 1809759"/>
                  <a:gd name="connsiteX3" fmla="*/ 274727 w 511093"/>
                  <a:gd name="connsiteY3" fmla="*/ 1809759 h 1809759"/>
                  <a:gd name="connsiteX4" fmla="*/ 0 w 511093"/>
                  <a:gd name="connsiteY4" fmla="*/ 1695452 h 1809759"/>
                  <a:gd name="connsiteX0" fmla="*/ 0 w 498632"/>
                  <a:gd name="connsiteY0" fmla="*/ 1714502 h 1809759"/>
                  <a:gd name="connsiteX1" fmla="*/ 431956 w 498632"/>
                  <a:gd name="connsiteY1" fmla="*/ 0 h 1809759"/>
                  <a:gd name="connsiteX2" fmla="*/ 498632 w 498632"/>
                  <a:gd name="connsiteY2" fmla="*/ 19050 h 1809759"/>
                  <a:gd name="connsiteX3" fmla="*/ 262266 w 498632"/>
                  <a:gd name="connsiteY3" fmla="*/ 1809759 h 1809759"/>
                  <a:gd name="connsiteX4" fmla="*/ 0 w 498632"/>
                  <a:gd name="connsiteY4" fmla="*/ 1714502 h 1809759"/>
                  <a:gd name="connsiteX0" fmla="*/ 0 w 498632"/>
                  <a:gd name="connsiteY0" fmla="*/ 1714502 h 1714502"/>
                  <a:gd name="connsiteX1" fmla="*/ 431956 w 498632"/>
                  <a:gd name="connsiteY1" fmla="*/ 0 h 1714502"/>
                  <a:gd name="connsiteX2" fmla="*/ 498632 w 498632"/>
                  <a:gd name="connsiteY2" fmla="*/ 19050 h 1714502"/>
                  <a:gd name="connsiteX3" fmla="*/ 125196 w 498632"/>
                  <a:gd name="connsiteY3" fmla="*/ 1657359 h 1714502"/>
                  <a:gd name="connsiteX4" fmla="*/ 0 w 498632"/>
                  <a:gd name="connsiteY4" fmla="*/ 1714502 h 1714502"/>
                  <a:gd name="connsiteX0" fmla="*/ 0 w 498632"/>
                  <a:gd name="connsiteY0" fmla="*/ 1714502 h 1714502"/>
                  <a:gd name="connsiteX1" fmla="*/ 431956 w 498632"/>
                  <a:gd name="connsiteY1" fmla="*/ 0 h 1714502"/>
                  <a:gd name="connsiteX2" fmla="*/ 498632 w 498632"/>
                  <a:gd name="connsiteY2" fmla="*/ 19050 h 1714502"/>
                  <a:gd name="connsiteX3" fmla="*/ 175042 w 498632"/>
                  <a:gd name="connsiteY3" fmla="*/ 1657362 h 1714502"/>
                  <a:gd name="connsiteX4" fmla="*/ 0 w 498632"/>
                  <a:gd name="connsiteY4" fmla="*/ 1714502 h 1714502"/>
                  <a:gd name="connsiteX0" fmla="*/ 0 w 461249"/>
                  <a:gd name="connsiteY0" fmla="*/ 1733554 h 1733554"/>
                  <a:gd name="connsiteX1" fmla="*/ 431956 w 461249"/>
                  <a:gd name="connsiteY1" fmla="*/ 19052 h 1733554"/>
                  <a:gd name="connsiteX2" fmla="*/ 461249 w 461249"/>
                  <a:gd name="connsiteY2" fmla="*/ 0 h 1733554"/>
                  <a:gd name="connsiteX3" fmla="*/ 175042 w 461249"/>
                  <a:gd name="connsiteY3" fmla="*/ 1676414 h 1733554"/>
                  <a:gd name="connsiteX4" fmla="*/ 0 w 461249"/>
                  <a:gd name="connsiteY4" fmla="*/ 1733554 h 1733554"/>
                  <a:gd name="connsiteX0" fmla="*/ 0 w 461249"/>
                  <a:gd name="connsiteY0" fmla="*/ 1733554 h 1828817"/>
                  <a:gd name="connsiteX1" fmla="*/ 431956 w 461249"/>
                  <a:gd name="connsiteY1" fmla="*/ 19052 h 1828817"/>
                  <a:gd name="connsiteX2" fmla="*/ 461249 w 461249"/>
                  <a:gd name="connsiteY2" fmla="*/ 0 h 1828817"/>
                  <a:gd name="connsiteX3" fmla="*/ 162581 w 461249"/>
                  <a:gd name="connsiteY3" fmla="*/ 1828817 h 1828817"/>
                  <a:gd name="connsiteX4" fmla="*/ 0 w 461249"/>
                  <a:gd name="connsiteY4" fmla="*/ 1733554 h 1828817"/>
                  <a:gd name="connsiteX0" fmla="*/ 0 w 498632"/>
                  <a:gd name="connsiteY0" fmla="*/ 1733554 h 1828817"/>
                  <a:gd name="connsiteX1" fmla="*/ 469339 w 498632"/>
                  <a:gd name="connsiteY1" fmla="*/ 19052 h 1828817"/>
                  <a:gd name="connsiteX2" fmla="*/ 498632 w 498632"/>
                  <a:gd name="connsiteY2" fmla="*/ 0 h 1828817"/>
                  <a:gd name="connsiteX3" fmla="*/ 199964 w 498632"/>
                  <a:gd name="connsiteY3" fmla="*/ 1828817 h 1828817"/>
                  <a:gd name="connsiteX4" fmla="*/ 0 w 498632"/>
                  <a:gd name="connsiteY4" fmla="*/ 1733554 h 1828817"/>
                  <a:gd name="connsiteX0" fmla="*/ 0 w 498632"/>
                  <a:gd name="connsiteY0" fmla="*/ 1733554 h 1771667"/>
                  <a:gd name="connsiteX1" fmla="*/ 469339 w 498632"/>
                  <a:gd name="connsiteY1" fmla="*/ 19052 h 1771667"/>
                  <a:gd name="connsiteX2" fmla="*/ 498632 w 498632"/>
                  <a:gd name="connsiteY2" fmla="*/ 0 h 1771667"/>
                  <a:gd name="connsiteX3" fmla="*/ 199964 w 498632"/>
                  <a:gd name="connsiteY3" fmla="*/ 1771667 h 1771667"/>
                  <a:gd name="connsiteX4" fmla="*/ 0 w 498632"/>
                  <a:gd name="connsiteY4" fmla="*/ 1733554 h 1771667"/>
                  <a:gd name="connsiteX0" fmla="*/ 0 w 498632"/>
                  <a:gd name="connsiteY0" fmla="*/ 1733554 h 1812610"/>
                  <a:gd name="connsiteX1" fmla="*/ 469339 w 498632"/>
                  <a:gd name="connsiteY1" fmla="*/ 19052 h 1812610"/>
                  <a:gd name="connsiteX2" fmla="*/ 498632 w 498632"/>
                  <a:gd name="connsiteY2" fmla="*/ 0 h 1812610"/>
                  <a:gd name="connsiteX3" fmla="*/ 146401 w 498632"/>
                  <a:gd name="connsiteY3" fmla="*/ 1812610 h 1812610"/>
                  <a:gd name="connsiteX4" fmla="*/ 0 w 498632"/>
                  <a:gd name="connsiteY4" fmla="*/ 1733554 h 1812610"/>
                  <a:gd name="connsiteX0" fmla="*/ 0 w 498632"/>
                  <a:gd name="connsiteY0" fmla="*/ 1733554 h 1738185"/>
                  <a:gd name="connsiteX1" fmla="*/ 469339 w 498632"/>
                  <a:gd name="connsiteY1" fmla="*/ 19052 h 1738185"/>
                  <a:gd name="connsiteX2" fmla="*/ 498632 w 498632"/>
                  <a:gd name="connsiteY2" fmla="*/ 0 h 1738185"/>
                  <a:gd name="connsiteX3" fmla="*/ 139447 w 498632"/>
                  <a:gd name="connsiteY3" fmla="*/ 1738185 h 1738185"/>
                  <a:gd name="connsiteX4" fmla="*/ 0 w 498632"/>
                  <a:gd name="connsiteY4" fmla="*/ 1733554 h 1738185"/>
                  <a:gd name="connsiteX0" fmla="*/ 0 w 498632"/>
                  <a:gd name="connsiteY0" fmla="*/ 1733554 h 1770082"/>
                  <a:gd name="connsiteX1" fmla="*/ 469339 w 498632"/>
                  <a:gd name="connsiteY1" fmla="*/ 19052 h 1770082"/>
                  <a:gd name="connsiteX2" fmla="*/ 498632 w 498632"/>
                  <a:gd name="connsiteY2" fmla="*/ 0 h 1770082"/>
                  <a:gd name="connsiteX3" fmla="*/ 125537 w 498632"/>
                  <a:gd name="connsiteY3" fmla="*/ 1770082 h 1770082"/>
                  <a:gd name="connsiteX4" fmla="*/ 0 w 498632"/>
                  <a:gd name="connsiteY4" fmla="*/ 1733554 h 1770082"/>
                  <a:gd name="connsiteX0" fmla="*/ 0 w 498632"/>
                  <a:gd name="connsiteY0" fmla="*/ 1733554 h 1750938"/>
                  <a:gd name="connsiteX1" fmla="*/ 469339 w 498632"/>
                  <a:gd name="connsiteY1" fmla="*/ 19052 h 1750938"/>
                  <a:gd name="connsiteX2" fmla="*/ 498632 w 498632"/>
                  <a:gd name="connsiteY2" fmla="*/ 0 h 1750938"/>
                  <a:gd name="connsiteX3" fmla="*/ 166120 w 498632"/>
                  <a:gd name="connsiteY3" fmla="*/ 1750938 h 1750938"/>
                  <a:gd name="connsiteX4" fmla="*/ 0 w 498632"/>
                  <a:gd name="connsiteY4" fmla="*/ 1733554 h 1750938"/>
                  <a:gd name="connsiteX0" fmla="*/ 0 w 469339"/>
                  <a:gd name="connsiteY0" fmla="*/ 1763697 h 1781081"/>
                  <a:gd name="connsiteX1" fmla="*/ 469339 w 469339"/>
                  <a:gd name="connsiteY1" fmla="*/ 49195 h 1781081"/>
                  <a:gd name="connsiteX2" fmla="*/ 463529 w 469339"/>
                  <a:gd name="connsiteY2" fmla="*/ 0 h 1781081"/>
                  <a:gd name="connsiteX3" fmla="*/ 166120 w 469339"/>
                  <a:gd name="connsiteY3" fmla="*/ 1781081 h 1781081"/>
                  <a:gd name="connsiteX4" fmla="*/ 0 w 469339"/>
                  <a:gd name="connsiteY4" fmla="*/ 1763697 h 1781081"/>
                  <a:gd name="connsiteX0" fmla="*/ 0 w 470841"/>
                  <a:gd name="connsiteY0" fmla="*/ 1771817 h 1789201"/>
                  <a:gd name="connsiteX1" fmla="*/ 469339 w 470841"/>
                  <a:gd name="connsiteY1" fmla="*/ 57315 h 1789201"/>
                  <a:gd name="connsiteX2" fmla="*/ 470841 w 470841"/>
                  <a:gd name="connsiteY2" fmla="*/ 0 h 1789201"/>
                  <a:gd name="connsiteX3" fmla="*/ 166120 w 470841"/>
                  <a:gd name="connsiteY3" fmla="*/ 1789201 h 1789201"/>
                  <a:gd name="connsiteX4" fmla="*/ 0 w 470841"/>
                  <a:gd name="connsiteY4" fmla="*/ 1771817 h 1789201"/>
                  <a:gd name="connsiteX0" fmla="*/ 0 w 487656"/>
                  <a:gd name="connsiteY0" fmla="*/ 1807771 h 1825155"/>
                  <a:gd name="connsiteX1" fmla="*/ 469339 w 487656"/>
                  <a:gd name="connsiteY1" fmla="*/ 93269 h 1825155"/>
                  <a:gd name="connsiteX2" fmla="*/ 487656 w 487656"/>
                  <a:gd name="connsiteY2" fmla="*/ 0 h 1825155"/>
                  <a:gd name="connsiteX3" fmla="*/ 166120 w 487656"/>
                  <a:gd name="connsiteY3" fmla="*/ 1825155 h 1825155"/>
                  <a:gd name="connsiteX4" fmla="*/ 0 w 487656"/>
                  <a:gd name="connsiteY4" fmla="*/ 1807771 h 1825155"/>
                  <a:gd name="connsiteX0" fmla="*/ 0 w 487656"/>
                  <a:gd name="connsiteY0" fmla="*/ 1807771 h 1825155"/>
                  <a:gd name="connsiteX1" fmla="*/ 459100 w 487656"/>
                  <a:gd name="connsiteY1" fmla="*/ 70077 h 1825155"/>
                  <a:gd name="connsiteX2" fmla="*/ 487656 w 487656"/>
                  <a:gd name="connsiteY2" fmla="*/ 0 h 1825155"/>
                  <a:gd name="connsiteX3" fmla="*/ 166120 w 487656"/>
                  <a:gd name="connsiteY3" fmla="*/ 1825155 h 1825155"/>
                  <a:gd name="connsiteX4" fmla="*/ 0 w 487656"/>
                  <a:gd name="connsiteY4" fmla="*/ 1807771 h 1825155"/>
                  <a:gd name="connsiteX0" fmla="*/ 0 w 459144"/>
                  <a:gd name="connsiteY0" fmla="*/ 1755578 h 1772962"/>
                  <a:gd name="connsiteX1" fmla="*/ 459100 w 459144"/>
                  <a:gd name="connsiteY1" fmla="*/ 17884 h 1772962"/>
                  <a:gd name="connsiteX2" fmla="*/ 456216 w 459144"/>
                  <a:gd name="connsiteY2" fmla="*/ 0 h 1772962"/>
                  <a:gd name="connsiteX3" fmla="*/ 166120 w 459144"/>
                  <a:gd name="connsiteY3" fmla="*/ 1772962 h 1772962"/>
                  <a:gd name="connsiteX4" fmla="*/ 0 w 459144"/>
                  <a:gd name="connsiteY4" fmla="*/ 1755578 h 1772962"/>
                  <a:gd name="connsiteX0" fmla="*/ 0 w 378713"/>
                  <a:gd name="connsiteY0" fmla="*/ 1666264 h 1772962"/>
                  <a:gd name="connsiteX1" fmla="*/ 378669 w 378713"/>
                  <a:gd name="connsiteY1" fmla="*/ 17884 h 1772962"/>
                  <a:gd name="connsiteX2" fmla="*/ 375785 w 378713"/>
                  <a:gd name="connsiteY2" fmla="*/ 0 h 1772962"/>
                  <a:gd name="connsiteX3" fmla="*/ 85689 w 378713"/>
                  <a:gd name="connsiteY3" fmla="*/ 1772962 h 1772962"/>
                  <a:gd name="connsiteX4" fmla="*/ 0 w 378713"/>
                  <a:gd name="connsiteY4" fmla="*/ 1666264 h 1772962"/>
                  <a:gd name="connsiteX0" fmla="*/ 0 w 378713"/>
                  <a:gd name="connsiteY0" fmla="*/ 1666264 h 1810656"/>
                  <a:gd name="connsiteX1" fmla="*/ 378669 w 378713"/>
                  <a:gd name="connsiteY1" fmla="*/ 17884 h 1810656"/>
                  <a:gd name="connsiteX2" fmla="*/ 375785 w 378713"/>
                  <a:gd name="connsiteY2" fmla="*/ 0 h 1810656"/>
                  <a:gd name="connsiteX3" fmla="*/ 75089 w 378713"/>
                  <a:gd name="connsiteY3" fmla="*/ 1810655 h 1810656"/>
                  <a:gd name="connsiteX4" fmla="*/ 0 w 378713"/>
                  <a:gd name="connsiteY4" fmla="*/ 1666264 h 1810656"/>
                  <a:gd name="connsiteX0" fmla="*/ 0 w 384193"/>
                  <a:gd name="connsiteY0" fmla="*/ 1684242 h 1828633"/>
                  <a:gd name="connsiteX1" fmla="*/ 378669 w 384193"/>
                  <a:gd name="connsiteY1" fmla="*/ 35862 h 1828633"/>
                  <a:gd name="connsiteX2" fmla="*/ 384193 w 384193"/>
                  <a:gd name="connsiteY2" fmla="*/ 0 h 1828633"/>
                  <a:gd name="connsiteX3" fmla="*/ 75089 w 384193"/>
                  <a:gd name="connsiteY3" fmla="*/ 1828633 h 1828633"/>
                  <a:gd name="connsiteX4" fmla="*/ 0 w 384193"/>
                  <a:gd name="connsiteY4" fmla="*/ 1684242 h 1828633"/>
                  <a:gd name="connsiteX0" fmla="*/ 0 w 384193"/>
                  <a:gd name="connsiteY0" fmla="*/ 1684242 h 1772964"/>
                  <a:gd name="connsiteX1" fmla="*/ 378669 w 384193"/>
                  <a:gd name="connsiteY1" fmla="*/ 35862 h 1772964"/>
                  <a:gd name="connsiteX2" fmla="*/ 384193 w 384193"/>
                  <a:gd name="connsiteY2" fmla="*/ 0 h 1772964"/>
                  <a:gd name="connsiteX3" fmla="*/ 94097 w 384193"/>
                  <a:gd name="connsiteY3" fmla="*/ 1772964 h 1772964"/>
                  <a:gd name="connsiteX4" fmla="*/ 0 w 384193"/>
                  <a:gd name="connsiteY4" fmla="*/ 1684242 h 1772964"/>
                  <a:gd name="connsiteX0" fmla="*/ 0 w 355305"/>
                  <a:gd name="connsiteY0" fmla="*/ 1712648 h 1772964"/>
                  <a:gd name="connsiteX1" fmla="*/ 349781 w 355305"/>
                  <a:gd name="connsiteY1" fmla="*/ 35862 h 1772964"/>
                  <a:gd name="connsiteX2" fmla="*/ 355305 w 355305"/>
                  <a:gd name="connsiteY2" fmla="*/ 0 h 1772964"/>
                  <a:gd name="connsiteX3" fmla="*/ 65209 w 355305"/>
                  <a:gd name="connsiteY3" fmla="*/ 1772964 h 1772964"/>
                  <a:gd name="connsiteX4" fmla="*/ 0 w 355305"/>
                  <a:gd name="connsiteY4" fmla="*/ 1712648 h 1772964"/>
                  <a:gd name="connsiteX0" fmla="*/ 0 w 376505"/>
                  <a:gd name="connsiteY0" fmla="*/ 1788033 h 1848349"/>
                  <a:gd name="connsiteX1" fmla="*/ 349781 w 376505"/>
                  <a:gd name="connsiteY1" fmla="*/ 111247 h 1848349"/>
                  <a:gd name="connsiteX2" fmla="*/ 376505 w 376505"/>
                  <a:gd name="connsiteY2" fmla="*/ 0 h 1848349"/>
                  <a:gd name="connsiteX3" fmla="*/ 65209 w 376505"/>
                  <a:gd name="connsiteY3" fmla="*/ 1848349 h 1848349"/>
                  <a:gd name="connsiteX4" fmla="*/ 0 w 376505"/>
                  <a:gd name="connsiteY4" fmla="*/ 1788033 h 1848349"/>
                  <a:gd name="connsiteX0" fmla="*/ 0 w 359329"/>
                  <a:gd name="connsiteY0" fmla="*/ 1691194 h 1751510"/>
                  <a:gd name="connsiteX1" fmla="*/ 349781 w 359329"/>
                  <a:gd name="connsiteY1" fmla="*/ 14408 h 1751510"/>
                  <a:gd name="connsiteX2" fmla="*/ 359329 w 359329"/>
                  <a:gd name="connsiteY2" fmla="*/ 0 h 1751510"/>
                  <a:gd name="connsiteX3" fmla="*/ 65209 w 359329"/>
                  <a:gd name="connsiteY3" fmla="*/ 1751510 h 1751510"/>
                  <a:gd name="connsiteX4" fmla="*/ 0 w 359329"/>
                  <a:gd name="connsiteY4" fmla="*/ 1691194 h 1751510"/>
                  <a:gd name="connsiteX0" fmla="*/ 0 w 359329"/>
                  <a:gd name="connsiteY0" fmla="*/ 1691194 h 1771225"/>
                  <a:gd name="connsiteX1" fmla="*/ 349781 w 359329"/>
                  <a:gd name="connsiteY1" fmla="*/ 14408 h 1771225"/>
                  <a:gd name="connsiteX2" fmla="*/ 359329 w 359329"/>
                  <a:gd name="connsiteY2" fmla="*/ 0 h 1771225"/>
                  <a:gd name="connsiteX3" fmla="*/ 63017 w 359329"/>
                  <a:gd name="connsiteY3" fmla="*/ 1771225 h 1771225"/>
                  <a:gd name="connsiteX4" fmla="*/ 0 w 359329"/>
                  <a:gd name="connsiteY4" fmla="*/ 1691194 h 1771225"/>
                  <a:gd name="connsiteX0" fmla="*/ 0 w 359329"/>
                  <a:gd name="connsiteY0" fmla="*/ 1691194 h 1784104"/>
                  <a:gd name="connsiteX1" fmla="*/ 349781 w 359329"/>
                  <a:gd name="connsiteY1" fmla="*/ 14408 h 1784104"/>
                  <a:gd name="connsiteX2" fmla="*/ 359329 w 359329"/>
                  <a:gd name="connsiteY2" fmla="*/ 0 h 1784104"/>
                  <a:gd name="connsiteX3" fmla="*/ 56994 w 359329"/>
                  <a:gd name="connsiteY3" fmla="*/ 1784104 h 1784104"/>
                  <a:gd name="connsiteX4" fmla="*/ 0 w 359329"/>
                  <a:gd name="connsiteY4" fmla="*/ 1691194 h 1784104"/>
                  <a:gd name="connsiteX0" fmla="*/ 0 w 359329"/>
                  <a:gd name="connsiteY0" fmla="*/ 1691194 h 1772182"/>
                  <a:gd name="connsiteX1" fmla="*/ 349781 w 359329"/>
                  <a:gd name="connsiteY1" fmla="*/ 14408 h 1772182"/>
                  <a:gd name="connsiteX2" fmla="*/ 359329 w 359329"/>
                  <a:gd name="connsiteY2" fmla="*/ 0 h 1772182"/>
                  <a:gd name="connsiteX3" fmla="*/ 67341 w 359329"/>
                  <a:gd name="connsiteY3" fmla="*/ 1772182 h 1772182"/>
                  <a:gd name="connsiteX4" fmla="*/ 0 w 359329"/>
                  <a:gd name="connsiteY4" fmla="*/ 1691194 h 1772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329" h="1772182">
                    <a:moveTo>
                      <a:pt x="0" y="1691194"/>
                    </a:moveTo>
                    <a:lnTo>
                      <a:pt x="349781" y="14408"/>
                    </a:lnTo>
                    <a:cubicBezTo>
                      <a:pt x="350282" y="-4697"/>
                      <a:pt x="358828" y="19105"/>
                      <a:pt x="359329" y="0"/>
                    </a:cubicBezTo>
                    <a:lnTo>
                      <a:pt x="67341" y="1772182"/>
                    </a:lnTo>
                    <a:lnTo>
                      <a:pt x="0" y="1691194"/>
                    </a:lnTo>
                    <a:close/>
                  </a:path>
                </a:pathLst>
              </a:custGeom>
              <a:solidFill>
                <a:srgbClr val="B9AC8D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800"/>
              </a:p>
            </p:txBody>
          </p:sp>
          <p:cxnSp>
            <p:nvCxnSpPr>
              <p:cNvPr id="18" name="Conector recto 17"/>
              <p:cNvCxnSpPr>
                <a:endCxn id="8" idx="1"/>
              </p:cNvCxnSpPr>
              <p:nvPr/>
            </p:nvCxnSpPr>
            <p:spPr>
              <a:xfrm flipH="1" flipV="1">
                <a:off x="-9438" y="-1253"/>
                <a:ext cx="1493331" cy="23898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Conector recto 10"/>
            <p:cNvCxnSpPr/>
            <p:nvPr/>
          </p:nvCxnSpPr>
          <p:spPr>
            <a:xfrm flipH="1">
              <a:off x="-16773" y="237731"/>
              <a:ext cx="1500666" cy="6624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47590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482" y="522243"/>
            <a:ext cx="6762867" cy="1168446"/>
          </a:xfrm>
        </p:spPr>
        <p:txBody>
          <a:bodyPr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1188" y="1825625"/>
            <a:ext cx="7004162" cy="4351338"/>
          </a:xfrm>
        </p:spPr>
        <p:txBody>
          <a:bodyPr/>
          <a:lstStyle>
            <a:lvl1pPr>
              <a:spcBef>
                <a:spcPts val="600"/>
              </a:spcBef>
              <a:spcAft>
                <a:spcPts val="120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00"/>
              </a:spcBef>
              <a:spcAft>
                <a:spcPts val="14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spcAft>
                <a:spcPts val="12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600"/>
              </a:spcBef>
              <a:spcAft>
                <a:spcPts val="8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6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  <p:grpSp>
        <p:nvGrpSpPr>
          <p:cNvPr id="14" name="Grupo 13"/>
          <p:cNvGrpSpPr/>
          <p:nvPr/>
        </p:nvGrpSpPr>
        <p:grpSpPr>
          <a:xfrm>
            <a:off x="-16773" y="-148580"/>
            <a:ext cx="1709926" cy="7109973"/>
            <a:chOff x="-16773" y="-148580"/>
            <a:chExt cx="1709926" cy="7109973"/>
          </a:xfrm>
        </p:grpSpPr>
        <p:grpSp>
          <p:nvGrpSpPr>
            <p:cNvPr id="15" name="Grupo 14"/>
            <p:cNvGrpSpPr/>
            <p:nvPr/>
          </p:nvGrpSpPr>
          <p:grpSpPr>
            <a:xfrm>
              <a:off x="-9438" y="-148580"/>
              <a:ext cx="1702591" cy="7109973"/>
              <a:chOff x="-9438" y="-148580"/>
              <a:chExt cx="1702591" cy="7109973"/>
            </a:xfrm>
          </p:grpSpPr>
          <p:sp>
            <p:nvSpPr>
              <p:cNvPr id="17" name="Trapecio 6"/>
              <p:cNvSpPr/>
              <p:nvPr/>
            </p:nvSpPr>
            <p:spPr>
              <a:xfrm rot="491818">
                <a:off x="497601" y="67009"/>
                <a:ext cx="863337" cy="6894384"/>
              </a:xfrm>
              <a:custGeom>
                <a:avLst/>
                <a:gdLst>
                  <a:gd name="connsiteX0" fmla="*/ 0 w 2224935"/>
                  <a:gd name="connsiteY0" fmla="*/ 5893644 h 5893644"/>
                  <a:gd name="connsiteX1" fmla="*/ 556234 w 2224935"/>
                  <a:gd name="connsiteY1" fmla="*/ 0 h 5893644"/>
                  <a:gd name="connsiteX2" fmla="*/ 1668701 w 2224935"/>
                  <a:gd name="connsiteY2" fmla="*/ 0 h 5893644"/>
                  <a:gd name="connsiteX3" fmla="*/ 2224935 w 2224935"/>
                  <a:gd name="connsiteY3" fmla="*/ 5893644 h 5893644"/>
                  <a:gd name="connsiteX4" fmla="*/ 0 w 2224935"/>
                  <a:gd name="connsiteY4" fmla="*/ 5893644 h 5893644"/>
                  <a:gd name="connsiteX0" fmla="*/ 0 w 2178762"/>
                  <a:gd name="connsiteY0" fmla="*/ 6214186 h 6214186"/>
                  <a:gd name="connsiteX1" fmla="*/ 510061 w 2178762"/>
                  <a:gd name="connsiteY1" fmla="*/ 0 h 6214186"/>
                  <a:gd name="connsiteX2" fmla="*/ 1622528 w 2178762"/>
                  <a:gd name="connsiteY2" fmla="*/ 0 h 6214186"/>
                  <a:gd name="connsiteX3" fmla="*/ 2178762 w 2178762"/>
                  <a:gd name="connsiteY3" fmla="*/ 5893644 h 6214186"/>
                  <a:gd name="connsiteX4" fmla="*/ 0 w 2178762"/>
                  <a:gd name="connsiteY4" fmla="*/ 6214186 h 6214186"/>
                  <a:gd name="connsiteX0" fmla="*/ 0 w 2178762"/>
                  <a:gd name="connsiteY0" fmla="*/ 6381168 h 6381168"/>
                  <a:gd name="connsiteX1" fmla="*/ 510061 w 2178762"/>
                  <a:gd name="connsiteY1" fmla="*/ 166982 h 6381168"/>
                  <a:gd name="connsiteX2" fmla="*/ 1579228 w 2178762"/>
                  <a:gd name="connsiteY2" fmla="*/ 0 h 6381168"/>
                  <a:gd name="connsiteX3" fmla="*/ 2178762 w 2178762"/>
                  <a:gd name="connsiteY3" fmla="*/ 6060626 h 6381168"/>
                  <a:gd name="connsiteX4" fmla="*/ 0 w 2178762"/>
                  <a:gd name="connsiteY4" fmla="*/ 6381168 h 6381168"/>
                  <a:gd name="connsiteX0" fmla="*/ 0 w 2178762"/>
                  <a:gd name="connsiteY0" fmla="*/ 6359596 h 6359596"/>
                  <a:gd name="connsiteX1" fmla="*/ 510061 w 2178762"/>
                  <a:gd name="connsiteY1" fmla="*/ 145410 h 6359596"/>
                  <a:gd name="connsiteX2" fmla="*/ 1563089 w 2178762"/>
                  <a:gd name="connsiteY2" fmla="*/ 0 h 6359596"/>
                  <a:gd name="connsiteX3" fmla="*/ 2178762 w 2178762"/>
                  <a:gd name="connsiteY3" fmla="*/ 6039054 h 6359596"/>
                  <a:gd name="connsiteX4" fmla="*/ 0 w 2178762"/>
                  <a:gd name="connsiteY4" fmla="*/ 6359596 h 6359596"/>
                  <a:gd name="connsiteX0" fmla="*/ 0 w 1563089"/>
                  <a:gd name="connsiteY0" fmla="*/ 6359596 h 6359596"/>
                  <a:gd name="connsiteX1" fmla="*/ 510061 w 1563089"/>
                  <a:gd name="connsiteY1" fmla="*/ 145410 h 6359596"/>
                  <a:gd name="connsiteX2" fmla="*/ 1563089 w 1563089"/>
                  <a:gd name="connsiteY2" fmla="*/ 0 h 6359596"/>
                  <a:gd name="connsiteX3" fmla="*/ 586919 w 1563089"/>
                  <a:gd name="connsiteY3" fmla="*/ 6345343 h 6359596"/>
                  <a:gd name="connsiteX4" fmla="*/ 0 w 1563089"/>
                  <a:gd name="connsiteY4" fmla="*/ 6359596 h 6359596"/>
                  <a:gd name="connsiteX0" fmla="*/ 0 w 1563089"/>
                  <a:gd name="connsiteY0" fmla="*/ 6359596 h 6359596"/>
                  <a:gd name="connsiteX1" fmla="*/ 510061 w 1563089"/>
                  <a:gd name="connsiteY1" fmla="*/ 145410 h 6359596"/>
                  <a:gd name="connsiteX2" fmla="*/ 1563089 w 1563089"/>
                  <a:gd name="connsiteY2" fmla="*/ 0 h 6359596"/>
                  <a:gd name="connsiteX3" fmla="*/ 535628 w 1563089"/>
                  <a:gd name="connsiteY3" fmla="*/ 6256499 h 6359596"/>
                  <a:gd name="connsiteX4" fmla="*/ 0 w 1563089"/>
                  <a:gd name="connsiteY4" fmla="*/ 6359596 h 6359596"/>
                  <a:gd name="connsiteX0" fmla="*/ 0 w 1563089"/>
                  <a:gd name="connsiteY0" fmla="*/ 6359596 h 6359596"/>
                  <a:gd name="connsiteX1" fmla="*/ 510061 w 1563089"/>
                  <a:gd name="connsiteY1" fmla="*/ 145410 h 6359596"/>
                  <a:gd name="connsiteX2" fmla="*/ 1563089 w 1563089"/>
                  <a:gd name="connsiteY2" fmla="*/ 0 h 6359596"/>
                  <a:gd name="connsiteX3" fmla="*/ 557199 w 1563089"/>
                  <a:gd name="connsiteY3" fmla="*/ 6272635 h 6359596"/>
                  <a:gd name="connsiteX4" fmla="*/ 0 w 1563089"/>
                  <a:gd name="connsiteY4" fmla="*/ 6359596 h 6359596"/>
                  <a:gd name="connsiteX0" fmla="*/ 0 w 854576"/>
                  <a:gd name="connsiteY0" fmla="*/ 6334523 h 6334523"/>
                  <a:gd name="connsiteX1" fmla="*/ 510061 w 854576"/>
                  <a:gd name="connsiteY1" fmla="*/ 120337 h 6334523"/>
                  <a:gd name="connsiteX2" fmla="*/ 854576 w 854576"/>
                  <a:gd name="connsiteY2" fmla="*/ 0 h 6334523"/>
                  <a:gd name="connsiteX3" fmla="*/ 557199 w 854576"/>
                  <a:gd name="connsiteY3" fmla="*/ 6247562 h 6334523"/>
                  <a:gd name="connsiteX4" fmla="*/ 0 w 854576"/>
                  <a:gd name="connsiteY4" fmla="*/ 6334523 h 6334523"/>
                  <a:gd name="connsiteX0" fmla="*/ 0 w 752150"/>
                  <a:gd name="connsiteY0" fmla="*/ 6377509 h 6377509"/>
                  <a:gd name="connsiteX1" fmla="*/ 510061 w 752150"/>
                  <a:gd name="connsiteY1" fmla="*/ 163323 h 6377509"/>
                  <a:gd name="connsiteX2" fmla="*/ 752150 w 752150"/>
                  <a:gd name="connsiteY2" fmla="*/ 0 h 6377509"/>
                  <a:gd name="connsiteX3" fmla="*/ 557199 w 752150"/>
                  <a:gd name="connsiteY3" fmla="*/ 6290548 h 6377509"/>
                  <a:gd name="connsiteX4" fmla="*/ 0 w 752150"/>
                  <a:gd name="connsiteY4" fmla="*/ 6377509 h 6377509"/>
                  <a:gd name="connsiteX0" fmla="*/ 0 w 752150"/>
                  <a:gd name="connsiteY0" fmla="*/ 6377509 h 6377509"/>
                  <a:gd name="connsiteX1" fmla="*/ 533377 w 752150"/>
                  <a:gd name="connsiteY1" fmla="*/ 96494 h 6377509"/>
                  <a:gd name="connsiteX2" fmla="*/ 752150 w 752150"/>
                  <a:gd name="connsiteY2" fmla="*/ 0 h 6377509"/>
                  <a:gd name="connsiteX3" fmla="*/ 557199 w 752150"/>
                  <a:gd name="connsiteY3" fmla="*/ 6290548 h 6377509"/>
                  <a:gd name="connsiteX4" fmla="*/ 0 w 752150"/>
                  <a:gd name="connsiteY4" fmla="*/ 6377509 h 6377509"/>
                  <a:gd name="connsiteX0" fmla="*/ 0 w 752150"/>
                  <a:gd name="connsiteY0" fmla="*/ 6377509 h 6377509"/>
                  <a:gd name="connsiteX1" fmla="*/ 533377 w 752150"/>
                  <a:gd name="connsiteY1" fmla="*/ 96494 h 6377509"/>
                  <a:gd name="connsiteX2" fmla="*/ 752150 w 752150"/>
                  <a:gd name="connsiteY2" fmla="*/ 0 h 6377509"/>
                  <a:gd name="connsiteX3" fmla="*/ 337022 w 752150"/>
                  <a:gd name="connsiteY3" fmla="*/ 6347959 h 6377509"/>
                  <a:gd name="connsiteX4" fmla="*/ 0 w 752150"/>
                  <a:gd name="connsiteY4" fmla="*/ 6377509 h 6377509"/>
                  <a:gd name="connsiteX0" fmla="*/ 0 w 752150"/>
                  <a:gd name="connsiteY0" fmla="*/ 6377509 h 6377509"/>
                  <a:gd name="connsiteX1" fmla="*/ 533377 w 752150"/>
                  <a:gd name="connsiteY1" fmla="*/ 96494 h 6377509"/>
                  <a:gd name="connsiteX2" fmla="*/ 752150 w 752150"/>
                  <a:gd name="connsiteY2" fmla="*/ 0 h 6377509"/>
                  <a:gd name="connsiteX3" fmla="*/ 535226 w 752150"/>
                  <a:gd name="connsiteY3" fmla="*/ 6334401 h 6377509"/>
                  <a:gd name="connsiteX4" fmla="*/ 0 w 752150"/>
                  <a:gd name="connsiteY4" fmla="*/ 6377509 h 6377509"/>
                  <a:gd name="connsiteX0" fmla="*/ 0 w 791938"/>
                  <a:gd name="connsiteY0" fmla="*/ 6587156 h 6587156"/>
                  <a:gd name="connsiteX1" fmla="*/ 533377 w 791938"/>
                  <a:gd name="connsiteY1" fmla="*/ 306141 h 6587156"/>
                  <a:gd name="connsiteX2" fmla="*/ 791938 w 791938"/>
                  <a:gd name="connsiteY2" fmla="*/ 0 h 6587156"/>
                  <a:gd name="connsiteX3" fmla="*/ 535226 w 791938"/>
                  <a:gd name="connsiteY3" fmla="*/ 6544048 h 6587156"/>
                  <a:gd name="connsiteX4" fmla="*/ 0 w 791938"/>
                  <a:gd name="connsiteY4" fmla="*/ 6587156 h 6587156"/>
                  <a:gd name="connsiteX0" fmla="*/ 0 w 791938"/>
                  <a:gd name="connsiteY0" fmla="*/ 6587156 h 6587156"/>
                  <a:gd name="connsiteX1" fmla="*/ 593236 w 791938"/>
                  <a:gd name="connsiteY1" fmla="*/ 134581 h 6587156"/>
                  <a:gd name="connsiteX2" fmla="*/ 791938 w 791938"/>
                  <a:gd name="connsiteY2" fmla="*/ 0 h 6587156"/>
                  <a:gd name="connsiteX3" fmla="*/ 535226 w 791938"/>
                  <a:gd name="connsiteY3" fmla="*/ 6544048 h 6587156"/>
                  <a:gd name="connsiteX4" fmla="*/ 0 w 791938"/>
                  <a:gd name="connsiteY4" fmla="*/ 6587156 h 6587156"/>
                  <a:gd name="connsiteX0" fmla="*/ 0 w 737671"/>
                  <a:gd name="connsiteY0" fmla="*/ 6756684 h 6756684"/>
                  <a:gd name="connsiteX1" fmla="*/ 593236 w 737671"/>
                  <a:gd name="connsiteY1" fmla="*/ 304109 h 6756684"/>
                  <a:gd name="connsiteX2" fmla="*/ 737671 w 737671"/>
                  <a:gd name="connsiteY2" fmla="*/ 0 h 6756684"/>
                  <a:gd name="connsiteX3" fmla="*/ 535226 w 737671"/>
                  <a:gd name="connsiteY3" fmla="*/ 6713576 h 6756684"/>
                  <a:gd name="connsiteX4" fmla="*/ 0 w 737671"/>
                  <a:gd name="connsiteY4" fmla="*/ 6756684 h 6756684"/>
                  <a:gd name="connsiteX0" fmla="*/ 0 w 737671"/>
                  <a:gd name="connsiteY0" fmla="*/ 6756684 h 6756684"/>
                  <a:gd name="connsiteX1" fmla="*/ 589082 w 737671"/>
                  <a:gd name="connsiteY1" fmla="*/ 182163 h 6756684"/>
                  <a:gd name="connsiteX2" fmla="*/ 737671 w 737671"/>
                  <a:gd name="connsiteY2" fmla="*/ 0 h 6756684"/>
                  <a:gd name="connsiteX3" fmla="*/ 535226 w 737671"/>
                  <a:gd name="connsiteY3" fmla="*/ 6713576 h 6756684"/>
                  <a:gd name="connsiteX4" fmla="*/ 0 w 737671"/>
                  <a:gd name="connsiteY4" fmla="*/ 6756684 h 6756684"/>
                  <a:gd name="connsiteX0" fmla="*/ 0 w 737671"/>
                  <a:gd name="connsiteY0" fmla="*/ 6756684 h 6756684"/>
                  <a:gd name="connsiteX1" fmla="*/ 591819 w 737671"/>
                  <a:gd name="connsiteY1" fmla="*/ 134285 h 6756684"/>
                  <a:gd name="connsiteX2" fmla="*/ 737671 w 737671"/>
                  <a:gd name="connsiteY2" fmla="*/ 0 h 6756684"/>
                  <a:gd name="connsiteX3" fmla="*/ 535226 w 737671"/>
                  <a:gd name="connsiteY3" fmla="*/ 6713576 h 6756684"/>
                  <a:gd name="connsiteX4" fmla="*/ 0 w 737671"/>
                  <a:gd name="connsiteY4" fmla="*/ 6756684 h 6756684"/>
                  <a:gd name="connsiteX0" fmla="*/ 0 w 725073"/>
                  <a:gd name="connsiteY0" fmla="*/ 6773958 h 6773958"/>
                  <a:gd name="connsiteX1" fmla="*/ 591819 w 725073"/>
                  <a:gd name="connsiteY1" fmla="*/ 151559 h 6773958"/>
                  <a:gd name="connsiteX2" fmla="*/ 725073 w 725073"/>
                  <a:gd name="connsiteY2" fmla="*/ 0 h 6773958"/>
                  <a:gd name="connsiteX3" fmla="*/ 535226 w 725073"/>
                  <a:gd name="connsiteY3" fmla="*/ 6730850 h 6773958"/>
                  <a:gd name="connsiteX4" fmla="*/ 0 w 725073"/>
                  <a:gd name="connsiteY4" fmla="*/ 6773958 h 6773958"/>
                  <a:gd name="connsiteX0" fmla="*/ 0 w 725073"/>
                  <a:gd name="connsiteY0" fmla="*/ 6773958 h 6773958"/>
                  <a:gd name="connsiteX1" fmla="*/ 591819 w 725073"/>
                  <a:gd name="connsiteY1" fmla="*/ 151560 h 6773958"/>
                  <a:gd name="connsiteX2" fmla="*/ 725073 w 725073"/>
                  <a:gd name="connsiteY2" fmla="*/ 0 h 6773958"/>
                  <a:gd name="connsiteX3" fmla="*/ 535226 w 725073"/>
                  <a:gd name="connsiteY3" fmla="*/ 6730850 h 6773958"/>
                  <a:gd name="connsiteX4" fmla="*/ 0 w 725073"/>
                  <a:gd name="connsiteY4" fmla="*/ 6773958 h 6773958"/>
                  <a:gd name="connsiteX0" fmla="*/ 0 w 718110"/>
                  <a:gd name="connsiteY0" fmla="*/ 6754001 h 6754001"/>
                  <a:gd name="connsiteX1" fmla="*/ 591819 w 718110"/>
                  <a:gd name="connsiteY1" fmla="*/ 131603 h 6754001"/>
                  <a:gd name="connsiteX2" fmla="*/ 718110 w 718110"/>
                  <a:gd name="connsiteY2" fmla="*/ 0 h 6754001"/>
                  <a:gd name="connsiteX3" fmla="*/ 535226 w 718110"/>
                  <a:gd name="connsiteY3" fmla="*/ 6710893 h 6754001"/>
                  <a:gd name="connsiteX4" fmla="*/ 0 w 718110"/>
                  <a:gd name="connsiteY4" fmla="*/ 6754001 h 6754001"/>
                  <a:gd name="connsiteX0" fmla="*/ 0 w 718110"/>
                  <a:gd name="connsiteY0" fmla="*/ 6754001 h 6754001"/>
                  <a:gd name="connsiteX1" fmla="*/ 602927 w 718110"/>
                  <a:gd name="connsiteY1" fmla="*/ 73076 h 6754001"/>
                  <a:gd name="connsiteX2" fmla="*/ 718110 w 718110"/>
                  <a:gd name="connsiteY2" fmla="*/ 0 h 6754001"/>
                  <a:gd name="connsiteX3" fmla="*/ 535226 w 718110"/>
                  <a:gd name="connsiteY3" fmla="*/ 6710893 h 6754001"/>
                  <a:gd name="connsiteX4" fmla="*/ 0 w 718110"/>
                  <a:gd name="connsiteY4" fmla="*/ 6754001 h 6754001"/>
                  <a:gd name="connsiteX0" fmla="*/ 0 w 705512"/>
                  <a:gd name="connsiteY0" fmla="*/ 6771275 h 6771275"/>
                  <a:gd name="connsiteX1" fmla="*/ 602927 w 705512"/>
                  <a:gd name="connsiteY1" fmla="*/ 90350 h 6771275"/>
                  <a:gd name="connsiteX2" fmla="*/ 705512 w 705512"/>
                  <a:gd name="connsiteY2" fmla="*/ 0 h 6771275"/>
                  <a:gd name="connsiteX3" fmla="*/ 535226 w 705512"/>
                  <a:gd name="connsiteY3" fmla="*/ 6728167 h 6771275"/>
                  <a:gd name="connsiteX4" fmla="*/ 0 w 705512"/>
                  <a:gd name="connsiteY4" fmla="*/ 6771275 h 6771275"/>
                  <a:gd name="connsiteX0" fmla="*/ 0 w 707472"/>
                  <a:gd name="connsiteY0" fmla="*/ 6805575 h 6805575"/>
                  <a:gd name="connsiteX1" fmla="*/ 602927 w 707472"/>
                  <a:gd name="connsiteY1" fmla="*/ 124650 h 6805575"/>
                  <a:gd name="connsiteX2" fmla="*/ 707472 w 707472"/>
                  <a:gd name="connsiteY2" fmla="*/ 0 h 6805575"/>
                  <a:gd name="connsiteX3" fmla="*/ 535226 w 707472"/>
                  <a:gd name="connsiteY3" fmla="*/ 6762467 h 6805575"/>
                  <a:gd name="connsiteX4" fmla="*/ 0 w 707472"/>
                  <a:gd name="connsiteY4" fmla="*/ 6805575 h 6805575"/>
                  <a:gd name="connsiteX0" fmla="*/ 0 w 704502"/>
                  <a:gd name="connsiteY0" fmla="*/ 6777943 h 6777943"/>
                  <a:gd name="connsiteX1" fmla="*/ 602927 w 704502"/>
                  <a:gd name="connsiteY1" fmla="*/ 97018 h 6777943"/>
                  <a:gd name="connsiteX2" fmla="*/ 704502 w 704502"/>
                  <a:gd name="connsiteY2" fmla="*/ 0 h 6777943"/>
                  <a:gd name="connsiteX3" fmla="*/ 535226 w 704502"/>
                  <a:gd name="connsiteY3" fmla="*/ 6734835 h 6777943"/>
                  <a:gd name="connsiteX4" fmla="*/ 0 w 704502"/>
                  <a:gd name="connsiteY4" fmla="*/ 6777943 h 6777943"/>
                  <a:gd name="connsiteX0" fmla="*/ 0 w 704502"/>
                  <a:gd name="connsiteY0" fmla="*/ 6777943 h 6777943"/>
                  <a:gd name="connsiteX1" fmla="*/ 602927 w 704502"/>
                  <a:gd name="connsiteY1" fmla="*/ 97018 h 6777943"/>
                  <a:gd name="connsiteX2" fmla="*/ 704502 w 704502"/>
                  <a:gd name="connsiteY2" fmla="*/ 0 h 6777943"/>
                  <a:gd name="connsiteX3" fmla="*/ 535226 w 704502"/>
                  <a:gd name="connsiteY3" fmla="*/ 6734835 h 6777943"/>
                  <a:gd name="connsiteX4" fmla="*/ 0 w 704502"/>
                  <a:gd name="connsiteY4" fmla="*/ 6777943 h 6777943"/>
                  <a:gd name="connsiteX0" fmla="*/ 0 w 774049"/>
                  <a:gd name="connsiteY0" fmla="*/ 6787477 h 6787477"/>
                  <a:gd name="connsiteX1" fmla="*/ 672474 w 774049"/>
                  <a:gd name="connsiteY1" fmla="*/ 97018 h 6787477"/>
                  <a:gd name="connsiteX2" fmla="*/ 774049 w 774049"/>
                  <a:gd name="connsiteY2" fmla="*/ 0 h 6787477"/>
                  <a:gd name="connsiteX3" fmla="*/ 604773 w 774049"/>
                  <a:gd name="connsiteY3" fmla="*/ 6734835 h 6787477"/>
                  <a:gd name="connsiteX4" fmla="*/ 0 w 774049"/>
                  <a:gd name="connsiteY4" fmla="*/ 6787477 h 6787477"/>
                  <a:gd name="connsiteX0" fmla="*/ 0 w 774049"/>
                  <a:gd name="connsiteY0" fmla="*/ 6787477 h 6787477"/>
                  <a:gd name="connsiteX1" fmla="*/ 672474 w 774049"/>
                  <a:gd name="connsiteY1" fmla="*/ 97018 h 6787477"/>
                  <a:gd name="connsiteX2" fmla="*/ 774049 w 774049"/>
                  <a:gd name="connsiteY2" fmla="*/ 0 h 6787477"/>
                  <a:gd name="connsiteX3" fmla="*/ 743868 w 774049"/>
                  <a:gd name="connsiteY3" fmla="*/ 6715767 h 6787477"/>
                  <a:gd name="connsiteX4" fmla="*/ 0 w 774049"/>
                  <a:gd name="connsiteY4" fmla="*/ 6787477 h 6787477"/>
                  <a:gd name="connsiteX0" fmla="*/ 0 w 880875"/>
                  <a:gd name="connsiteY0" fmla="*/ 6785231 h 6785231"/>
                  <a:gd name="connsiteX1" fmla="*/ 672474 w 880875"/>
                  <a:gd name="connsiteY1" fmla="*/ 94772 h 6785231"/>
                  <a:gd name="connsiteX2" fmla="*/ 880875 w 880875"/>
                  <a:gd name="connsiteY2" fmla="*/ 0 h 6785231"/>
                  <a:gd name="connsiteX3" fmla="*/ 743868 w 880875"/>
                  <a:gd name="connsiteY3" fmla="*/ 6713521 h 6785231"/>
                  <a:gd name="connsiteX4" fmla="*/ 0 w 880875"/>
                  <a:gd name="connsiteY4" fmla="*/ 6785231 h 6785231"/>
                  <a:gd name="connsiteX0" fmla="*/ 0 w 962947"/>
                  <a:gd name="connsiteY0" fmla="*/ 6712031 h 6712031"/>
                  <a:gd name="connsiteX1" fmla="*/ 672474 w 962947"/>
                  <a:gd name="connsiteY1" fmla="*/ 21572 h 6712031"/>
                  <a:gd name="connsiteX2" fmla="*/ 962947 w 962947"/>
                  <a:gd name="connsiteY2" fmla="*/ 0 h 6712031"/>
                  <a:gd name="connsiteX3" fmla="*/ 743868 w 962947"/>
                  <a:gd name="connsiteY3" fmla="*/ 6640321 h 6712031"/>
                  <a:gd name="connsiteX4" fmla="*/ 0 w 962947"/>
                  <a:gd name="connsiteY4" fmla="*/ 6712031 h 6712031"/>
                  <a:gd name="connsiteX0" fmla="*/ 0 w 950424"/>
                  <a:gd name="connsiteY0" fmla="*/ 6794765 h 6794765"/>
                  <a:gd name="connsiteX1" fmla="*/ 672474 w 950424"/>
                  <a:gd name="connsiteY1" fmla="*/ 104306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84852 w 950424"/>
                  <a:gd name="connsiteY1" fmla="*/ 68829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79843 w 950424"/>
                  <a:gd name="connsiteY1" fmla="*/ 35736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75807 w 950424"/>
                  <a:gd name="connsiteY1" fmla="*/ 9063 h 6794765"/>
                  <a:gd name="connsiteX2" fmla="*/ 950424 w 950424"/>
                  <a:gd name="connsiteY2" fmla="*/ 0 h 6794765"/>
                  <a:gd name="connsiteX3" fmla="*/ 743868 w 950424"/>
                  <a:gd name="connsiteY3" fmla="*/ 6723055 h 6794765"/>
                  <a:gd name="connsiteX4" fmla="*/ 0 w 950424"/>
                  <a:gd name="connsiteY4" fmla="*/ 6794765 h 6794765"/>
                  <a:gd name="connsiteX0" fmla="*/ 0 w 950424"/>
                  <a:gd name="connsiteY0" fmla="*/ 6794765 h 6794765"/>
                  <a:gd name="connsiteX1" fmla="*/ 675807 w 950424"/>
                  <a:gd name="connsiteY1" fmla="*/ 9063 h 6794765"/>
                  <a:gd name="connsiteX2" fmla="*/ 950424 w 950424"/>
                  <a:gd name="connsiteY2" fmla="*/ 0 h 6794765"/>
                  <a:gd name="connsiteX3" fmla="*/ 825211 w 950424"/>
                  <a:gd name="connsiteY3" fmla="*/ 6686676 h 6794765"/>
                  <a:gd name="connsiteX4" fmla="*/ 0 w 950424"/>
                  <a:gd name="connsiteY4" fmla="*/ 6794765 h 6794765"/>
                  <a:gd name="connsiteX0" fmla="*/ 0 w 1088529"/>
                  <a:gd name="connsiteY0" fmla="*/ 6810177 h 6810177"/>
                  <a:gd name="connsiteX1" fmla="*/ 675807 w 1088529"/>
                  <a:gd name="connsiteY1" fmla="*/ 24475 h 6810177"/>
                  <a:gd name="connsiteX2" fmla="*/ 1088528 w 1088529"/>
                  <a:gd name="connsiteY2" fmla="*/ 0 h 6810177"/>
                  <a:gd name="connsiteX3" fmla="*/ 825211 w 1088529"/>
                  <a:gd name="connsiteY3" fmla="*/ 6702088 h 6810177"/>
                  <a:gd name="connsiteX4" fmla="*/ 0 w 1088529"/>
                  <a:gd name="connsiteY4" fmla="*/ 6810177 h 6810177"/>
                  <a:gd name="connsiteX0" fmla="*/ 0 w 1083554"/>
                  <a:gd name="connsiteY0" fmla="*/ 6836924 h 6836924"/>
                  <a:gd name="connsiteX1" fmla="*/ 675807 w 1083554"/>
                  <a:gd name="connsiteY1" fmla="*/ 51222 h 6836924"/>
                  <a:gd name="connsiteX2" fmla="*/ 1083554 w 1083554"/>
                  <a:gd name="connsiteY2" fmla="*/ 0 h 6836924"/>
                  <a:gd name="connsiteX3" fmla="*/ 825211 w 1083554"/>
                  <a:gd name="connsiteY3" fmla="*/ 6728835 h 6836924"/>
                  <a:gd name="connsiteX4" fmla="*/ 0 w 1083554"/>
                  <a:gd name="connsiteY4" fmla="*/ 6836924 h 6836924"/>
                  <a:gd name="connsiteX0" fmla="*/ 0 w 1125541"/>
                  <a:gd name="connsiteY0" fmla="*/ 6800658 h 6800658"/>
                  <a:gd name="connsiteX1" fmla="*/ 675807 w 1125541"/>
                  <a:gd name="connsiteY1" fmla="*/ 14956 h 6800658"/>
                  <a:gd name="connsiteX2" fmla="*/ 1125541 w 1125541"/>
                  <a:gd name="connsiteY2" fmla="*/ 0 h 6800658"/>
                  <a:gd name="connsiteX3" fmla="*/ 825211 w 1125541"/>
                  <a:gd name="connsiteY3" fmla="*/ 6692569 h 6800658"/>
                  <a:gd name="connsiteX4" fmla="*/ 0 w 1125541"/>
                  <a:gd name="connsiteY4" fmla="*/ 6800658 h 6800658"/>
                  <a:gd name="connsiteX0" fmla="*/ 0 w 1125541"/>
                  <a:gd name="connsiteY0" fmla="*/ 6800658 h 6800658"/>
                  <a:gd name="connsiteX1" fmla="*/ 675807 w 1125541"/>
                  <a:gd name="connsiteY1" fmla="*/ 14956 h 6800658"/>
                  <a:gd name="connsiteX2" fmla="*/ 1125541 w 1125541"/>
                  <a:gd name="connsiteY2" fmla="*/ 0 h 6800658"/>
                  <a:gd name="connsiteX3" fmla="*/ 825211 w 1125541"/>
                  <a:gd name="connsiteY3" fmla="*/ 6692569 h 6800658"/>
                  <a:gd name="connsiteX4" fmla="*/ 0 w 1125541"/>
                  <a:gd name="connsiteY4" fmla="*/ 6800658 h 6800658"/>
                  <a:gd name="connsiteX0" fmla="*/ 0 w 1125541"/>
                  <a:gd name="connsiteY0" fmla="*/ 6800658 h 6800658"/>
                  <a:gd name="connsiteX1" fmla="*/ 675807 w 1125541"/>
                  <a:gd name="connsiteY1" fmla="*/ 14956 h 6800658"/>
                  <a:gd name="connsiteX2" fmla="*/ 1125541 w 1125541"/>
                  <a:gd name="connsiteY2" fmla="*/ 0 h 6800658"/>
                  <a:gd name="connsiteX3" fmla="*/ 825211 w 1125541"/>
                  <a:gd name="connsiteY3" fmla="*/ 6692569 h 6800658"/>
                  <a:gd name="connsiteX4" fmla="*/ 0 w 1125541"/>
                  <a:gd name="connsiteY4" fmla="*/ 6800658 h 6800658"/>
                  <a:gd name="connsiteX0" fmla="*/ 0 w 1103305"/>
                  <a:gd name="connsiteY0" fmla="*/ 6825477 h 6825477"/>
                  <a:gd name="connsiteX1" fmla="*/ 675807 w 1103305"/>
                  <a:gd name="connsiteY1" fmla="*/ 39775 h 6825477"/>
                  <a:gd name="connsiteX2" fmla="*/ 1103305 w 1103305"/>
                  <a:gd name="connsiteY2" fmla="*/ 0 h 6825477"/>
                  <a:gd name="connsiteX3" fmla="*/ 825211 w 1103305"/>
                  <a:gd name="connsiteY3" fmla="*/ 6717388 h 6825477"/>
                  <a:gd name="connsiteX4" fmla="*/ 0 w 1103305"/>
                  <a:gd name="connsiteY4" fmla="*/ 6825477 h 68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3305" h="6825477">
                    <a:moveTo>
                      <a:pt x="0" y="6825477"/>
                    </a:moveTo>
                    <a:lnTo>
                      <a:pt x="675807" y="39775"/>
                    </a:lnTo>
                    <a:lnTo>
                      <a:pt x="1103305" y="0"/>
                    </a:lnTo>
                    <a:lnTo>
                      <a:pt x="825211" y="6717388"/>
                    </a:lnTo>
                    <a:lnTo>
                      <a:pt x="0" y="6825477"/>
                    </a:lnTo>
                    <a:close/>
                  </a:path>
                </a:pathLst>
              </a:custGeom>
              <a:solidFill>
                <a:srgbClr val="B9AC8D">
                  <a:alpha val="60000"/>
                </a:srgbClr>
              </a:solidFill>
              <a:ln>
                <a:noFill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800" dirty="0"/>
              </a:p>
            </p:txBody>
          </p:sp>
          <p:sp>
            <p:nvSpPr>
              <p:cNvPr id="18" name="Trapecio 7"/>
              <p:cNvSpPr/>
              <p:nvPr/>
            </p:nvSpPr>
            <p:spPr>
              <a:xfrm rot="15660000">
                <a:off x="578847" y="-720627"/>
                <a:ext cx="542259" cy="1686353"/>
              </a:xfrm>
              <a:custGeom>
                <a:avLst/>
                <a:gdLst>
                  <a:gd name="connsiteX0" fmla="*/ 0 w 1371601"/>
                  <a:gd name="connsiteY0" fmla="*/ 819150 h 819150"/>
                  <a:gd name="connsiteX1" fmla="*/ 204788 w 1371601"/>
                  <a:gd name="connsiteY1" fmla="*/ 0 h 819150"/>
                  <a:gd name="connsiteX2" fmla="*/ 1166814 w 1371601"/>
                  <a:gd name="connsiteY2" fmla="*/ 0 h 819150"/>
                  <a:gd name="connsiteX3" fmla="*/ 1371601 w 1371601"/>
                  <a:gd name="connsiteY3" fmla="*/ 819150 h 819150"/>
                  <a:gd name="connsiteX4" fmla="*/ 0 w 1371601"/>
                  <a:gd name="connsiteY4" fmla="*/ 819150 h 819150"/>
                  <a:gd name="connsiteX0" fmla="*/ 252412 w 1166813"/>
                  <a:gd name="connsiteY0" fmla="*/ 1123954 h 1123954"/>
                  <a:gd name="connsiteX1" fmla="*/ 0 w 1166813"/>
                  <a:gd name="connsiteY1" fmla="*/ 0 h 1123954"/>
                  <a:gd name="connsiteX2" fmla="*/ 962026 w 1166813"/>
                  <a:gd name="connsiteY2" fmla="*/ 0 h 1123954"/>
                  <a:gd name="connsiteX3" fmla="*/ 1166813 w 1166813"/>
                  <a:gd name="connsiteY3" fmla="*/ 819150 h 1123954"/>
                  <a:gd name="connsiteX4" fmla="*/ 252412 w 1166813"/>
                  <a:gd name="connsiteY4" fmla="*/ 1123954 h 1123954"/>
                  <a:gd name="connsiteX0" fmla="*/ 271459 w 1166813"/>
                  <a:gd name="connsiteY0" fmla="*/ 1028703 h 1028703"/>
                  <a:gd name="connsiteX1" fmla="*/ 0 w 1166813"/>
                  <a:gd name="connsiteY1" fmla="*/ 0 h 1028703"/>
                  <a:gd name="connsiteX2" fmla="*/ 962026 w 1166813"/>
                  <a:gd name="connsiteY2" fmla="*/ 0 h 1028703"/>
                  <a:gd name="connsiteX3" fmla="*/ 1166813 w 1166813"/>
                  <a:gd name="connsiteY3" fmla="*/ 819150 h 1028703"/>
                  <a:gd name="connsiteX4" fmla="*/ 271459 w 1166813"/>
                  <a:gd name="connsiteY4" fmla="*/ 1028703 h 1028703"/>
                  <a:gd name="connsiteX0" fmla="*/ 0 w 895354"/>
                  <a:gd name="connsiteY0" fmla="*/ 1581153 h 1581153"/>
                  <a:gd name="connsiteX1" fmla="*/ 433391 w 895354"/>
                  <a:gd name="connsiteY1" fmla="*/ 0 h 1581153"/>
                  <a:gd name="connsiteX2" fmla="*/ 690567 w 895354"/>
                  <a:gd name="connsiteY2" fmla="*/ 552450 h 1581153"/>
                  <a:gd name="connsiteX3" fmla="*/ 895354 w 895354"/>
                  <a:gd name="connsiteY3" fmla="*/ 1371600 h 1581153"/>
                  <a:gd name="connsiteX4" fmla="*/ 0 w 895354"/>
                  <a:gd name="connsiteY4" fmla="*/ 1581153 h 1581153"/>
                  <a:gd name="connsiteX0" fmla="*/ 0 w 690567"/>
                  <a:gd name="connsiteY0" fmla="*/ 1581153 h 1581153"/>
                  <a:gd name="connsiteX1" fmla="*/ 433391 w 690567"/>
                  <a:gd name="connsiteY1" fmla="*/ 0 h 1581153"/>
                  <a:gd name="connsiteX2" fmla="*/ 690567 w 690567"/>
                  <a:gd name="connsiteY2" fmla="*/ 552450 h 1581153"/>
                  <a:gd name="connsiteX3" fmla="*/ 495303 w 690567"/>
                  <a:gd name="connsiteY3" fmla="*/ 1581153 h 1581153"/>
                  <a:gd name="connsiteX4" fmla="*/ 0 w 690567"/>
                  <a:gd name="connsiteY4" fmla="*/ 1581153 h 1581153"/>
                  <a:gd name="connsiteX0" fmla="*/ 0 w 595317"/>
                  <a:gd name="connsiteY0" fmla="*/ 1676403 h 1676403"/>
                  <a:gd name="connsiteX1" fmla="*/ 433391 w 595317"/>
                  <a:gd name="connsiteY1" fmla="*/ 95250 h 1676403"/>
                  <a:gd name="connsiteX2" fmla="*/ 595317 w 595317"/>
                  <a:gd name="connsiteY2" fmla="*/ 0 h 1676403"/>
                  <a:gd name="connsiteX3" fmla="*/ 495303 w 595317"/>
                  <a:gd name="connsiteY3" fmla="*/ 1676403 h 1676403"/>
                  <a:gd name="connsiteX4" fmla="*/ 0 w 595317"/>
                  <a:gd name="connsiteY4" fmla="*/ 1676403 h 1676403"/>
                  <a:gd name="connsiteX0" fmla="*/ 0 w 595317"/>
                  <a:gd name="connsiteY0" fmla="*/ 1695453 h 1695453"/>
                  <a:gd name="connsiteX1" fmla="*/ 528641 w 595317"/>
                  <a:gd name="connsiteY1" fmla="*/ 0 h 1695453"/>
                  <a:gd name="connsiteX2" fmla="*/ 595317 w 595317"/>
                  <a:gd name="connsiteY2" fmla="*/ 19050 h 1695453"/>
                  <a:gd name="connsiteX3" fmla="*/ 495303 w 595317"/>
                  <a:gd name="connsiteY3" fmla="*/ 1695453 h 1695453"/>
                  <a:gd name="connsiteX4" fmla="*/ 0 w 595317"/>
                  <a:gd name="connsiteY4" fmla="*/ 1695453 h 1695453"/>
                  <a:gd name="connsiteX0" fmla="*/ 0 w 595317"/>
                  <a:gd name="connsiteY0" fmla="*/ 1695453 h 1905003"/>
                  <a:gd name="connsiteX1" fmla="*/ 528641 w 595317"/>
                  <a:gd name="connsiteY1" fmla="*/ 0 h 1905003"/>
                  <a:gd name="connsiteX2" fmla="*/ 595317 w 595317"/>
                  <a:gd name="connsiteY2" fmla="*/ 19050 h 1905003"/>
                  <a:gd name="connsiteX3" fmla="*/ 476253 w 595317"/>
                  <a:gd name="connsiteY3" fmla="*/ 1905003 h 1905003"/>
                  <a:gd name="connsiteX4" fmla="*/ 0 w 595317"/>
                  <a:gd name="connsiteY4" fmla="*/ 1695453 h 1905003"/>
                  <a:gd name="connsiteX0" fmla="*/ 0 w 595317"/>
                  <a:gd name="connsiteY0" fmla="*/ 1695453 h 1809753"/>
                  <a:gd name="connsiteX1" fmla="*/ 528641 w 595317"/>
                  <a:gd name="connsiteY1" fmla="*/ 0 h 1809753"/>
                  <a:gd name="connsiteX2" fmla="*/ 595317 w 595317"/>
                  <a:gd name="connsiteY2" fmla="*/ 19050 h 1809753"/>
                  <a:gd name="connsiteX3" fmla="*/ 533403 w 595317"/>
                  <a:gd name="connsiteY3" fmla="*/ 1809753 h 1809753"/>
                  <a:gd name="connsiteX4" fmla="*/ 0 w 595317"/>
                  <a:gd name="connsiteY4" fmla="*/ 1695453 h 1809753"/>
                  <a:gd name="connsiteX0" fmla="*/ 0 w 423867"/>
                  <a:gd name="connsiteY0" fmla="*/ 1733553 h 1809753"/>
                  <a:gd name="connsiteX1" fmla="*/ 357191 w 423867"/>
                  <a:gd name="connsiteY1" fmla="*/ 0 h 1809753"/>
                  <a:gd name="connsiteX2" fmla="*/ 423867 w 423867"/>
                  <a:gd name="connsiteY2" fmla="*/ 19050 h 1809753"/>
                  <a:gd name="connsiteX3" fmla="*/ 361953 w 423867"/>
                  <a:gd name="connsiteY3" fmla="*/ 1809753 h 1809753"/>
                  <a:gd name="connsiteX4" fmla="*/ 0 w 423867"/>
                  <a:gd name="connsiteY4" fmla="*/ 1733553 h 1809753"/>
                  <a:gd name="connsiteX0" fmla="*/ 0 w 423867"/>
                  <a:gd name="connsiteY0" fmla="*/ 1733553 h 1733553"/>
                  <a:gd name="connsiteX1" fmla="*/ 357191 w 423867"/>
                  <a:gd name="connsiteY1" fmla="*/ 0 h 1733553"/>
                  <a:gd name="connsiteX2" fmla="*/ 423867 w 423867"/>
                  <a:gd name="connsiteY2" fmla="*/ 19050 h 1733553"/>
                  <a:gd name="connsiteX3" fmla="*/ 175041 w 423867"/>
                  <a:gd name="connsiteY3" fmla="*/ 1714506 h 1733553"/>
                  <a:gd name="connsiteX4" fmla="*/ 0 w 423867"/>
                  <a:gd name="connsiteY4" fmla="*/ 1733553 h 1733553"/>
                  <a:gd name="connsiteX0" fmla="*/ 0 w 511093"/>
                  <a:gd name="connsiteY0" fmla="*/ 1695452 h 1714506"/>
                  <a:gd name="connsiteX1" fmla="*/ 444417 w 511093"/>
                  <a:gd name="connsiteY1" fmla="*/ 0 h 1714506"/>
                  <a:gd name="connsiteX2" fmla="*/ 511093 w 511093"/>
                  <a:gd name="connsiteY2" fmla="*/ 19050 h 1714506"/>
                  <a:gd name="connsiteX3" fmla="*/ 262267 w 511093"/>
                  <a:gd name="connsiteY3" fmla="*/ 1714506 h 1714506"/>
                  <a:gd name="connsiteX4" fmla="*/ 0 w 511093"/>
                  <a:gd name="connsiteY4" fmla="*/ 1695452 h 1714506"/>
                  <a:gd name="connsiteX0" fmla="*/ 0 w 511093"/>
                  <a:gd name="connsiteY0" fmla="*/ 1695452 h 1866909"/>
                  <a:gd name="connsiteX1" fmla="*/ 444417 w 511093"/>
                  <a:gd name="connsiteY1" fmla="*/ 0 h 1866909"/>
                  <a:gd name="connsiteX2" fmla="*/ 511093 w 511093"/>
                  <a:gd name="connsiteY2" fmla="*/ 19050 h 1866909"/>
                  <a:gd name="connsiteX3" fmla="*/ 237345 w 511093"/>
                  <a:gd name="connsiteY3" fmla="*/ 1866909 h 1866909"/>
                  <a:gd name="connsiteX4" fmla="*/ 0 w 511093"/>
                  <a:gd name="connsiteY4" fmla="*/ 1695452 h 1866909"/>
                  <a:gd name="connsiteX0" fmla="*/ 0 w 511093"/>
                  <a:gd name="connsiteY0" fmla="*/ 1695452 h 1809759"/>
                  <a:gd name="connsiteX1" fmla="*/ 444417 w 511093"/>
                  <a:gd name="connsiteY1" fmla="*/ 0 h 1809759"/>
                  <a:gd name="connsiteX2" fmla="*/ 511093 w 511093"/>
                  <a:gd name="connsiteY2" fmla="*/ 19050 h 1809759"/>
                  <a:gd name="connsiteX3" fmla="*/ 274727 w 511093"/>
                  <a:gd name="connsiteY3" fmla="*/ 1809759 h 1809759"/>
                  <a:gd name="connsiteX4" fmla="*/ 0 w 511093"/>
                  <a:gd name="connsiteY4" fmla="*/ 1695452 h 1809759"/>
                  <a:gd name="connsiteX0" fmla="*/ 0 w 498632"/>
                  <a:gd name="connsiteY0" fmla="*/ 1714502 h 1809759"/>
                  <a:gd name="connsiteX1" fmla="*/ 431956 w 498632"/>
                  <a:gd name="connsiteY1" fmla="*/ 0 h 1809759"/>
                  <a:gd name="connsiteX2" fmla="*/ 498632 w 498632"/>
                  <a:gd name="connsiteY2" fmla="*/ 19050 h 1809759"/>
                  <a:gd name="connsiteX3" fmla="*/ 262266 w 498632"/>
                  <a:gd name="connsiteY3" fmla="*/ 1809759 h 1809759"/>
                  <a:gd name="connsiteX4" fmla="*/ 0 w 498632"/>
                  <a:gd name="connsiteY4" fmla="*/ 1714502 h 1809759"/>
                  <a:gd name="connsiteX0" fmla="*/ 0 w 498632"/>
                  <a:gd name="connsiteY0" fmla="*/ 1714502 h 1714502"/>
                  <a:gd name="connsiteX1" fmla="*/ 431956 w 498632"/>
                  <a:gd name="connsiteY1" fmla="*/ 0 h 1714502"/>
                  <a:gd name="connsiteX2" fmla="*/ 498632 w 498632"/>
                  <a:gd name="connsiteY2" fmla="*/ 19050 h 1714502"/>
                  <a:gd name="connsiteX3" fmla="*/ 125196 w 498632"/>
                  <a:gd name="connsiteY3" fmla="*/ 1657359 h 1714502"/>
                  <a:gd name="connsiteX4" fmla="*/ 0 w 498632"/>
                  <a:gd name="connsiteY4" fmla="*/ 1714502 h 1714502"/>
                  <a:gd name="connsiteX0" fmla="*/ 0 w 498632"/>
                  <a:gd name="connsiteY0" fmla="*/ 1714502 h 1714502"/>
                  <a:gd name="connsiteX1" fmla="*/ 431956 w 498632"/>
                  <a:gd name="connsiteY1" fmla="*/ 0 h 1714502"/>
                  <a:gd name="connsiteX2" fmla="*/ 498632 w 498632"/>
                  <a:gd name="connsiteY2" fmla="*/ 19050 h 1714502"/>
                  <a:gd name="connsiteX3" fmla="*/ 175042 w 498632"/>
                  <a:gd name="connsiteY3" fmla="*/ 1657362 h 1714502"/>
                  <a:gd name="connsiteX4" fmla="*/ 0 w 498632"/>
                  <a:gd name="connsiteY4" fmla="*/ 1714502 h 1714502"/>
                  <a:gd name="connsiteX0" fmla="*/ 0 w 461249"/>
                  <a:gd name="connsiteY0" fmla="*/ 1733554 h 1733554"/>
                  <a:gd name="connsiteX1" fmla="*/ 431956 w 461249"/>
                  <a:gd name="connsiteY1" fmla="*/ 19052 h 1733554"/>
                  <a:gd name="connsiteX2" fmla="*/ 461249 w 461249"/>
                  <a:gd name="connsiteY2" fmla="*/ 0 h 1733554"/>
                  <a:gd name="connsiteX3" fmla="*/ 175042 w 461249"/>
                  <a:gd name="connsiteY3" fmla="*/ 1676414 h 1733554"/>
                  <a:gd name="connsiteX4" fmla="*/ 0 w 461249"/>
                  <a:gd name="connsiteY4" fmla="*/ 1733554 h 1733554"/>
                  <a:gd name="connsiteX0" fmla="*/ 0 w 461249"/>
                  <a:gd name="connsiteY0" fmla="*/ 1733554 h 1828817"/>
                  <a:gd name="connsiteX1" fmla="*/ 431956 w 461249"/>
                  <a:gd name="connsiteY1" fmla="*/ 19052 h 1828817"/>
                  <a:gd name="connsiteX2" fmla="*/ 461249 w 461249"/>
                  <a:gd name="connsiteY2" fmla="*/ 0 h 1828817"/>
                  <a:gd name="connsiteX3" fmla="*/ 162581 w 461249"/>
                  <a:gd name="connsiteY3" fmla="*/ 1828817 h 1828817"/>
                  <a:gd name="connsiteX4" fmla="*/ 0 w 461249"/>
                  <a:gd name="connsiteY4" fmla="*/ 1733554 h 1828817"/>
                  <a:gd name="connsiteX0" fmla="*/ 0 w 498632"/>
                  <a:gd name="connsiteY0" fmla="*/ 1733554 h 1828817"/>
                  <a:gd name="connsiteX1" fmla="*/ 469339 w 498632"/>
                  <a:gd name="connsiteY1" fmla="*/ 19052 h 1828817"/>
                  <a:gd name="connsiteX2" fmla="*/ 498632 w 498632"/>
                  <a:gd name="connsiteY2" fmla="*/ 0 h 1828817"/>
                  <a:gd name="connsiteX3" fmla="*/ 199964 w 498632"/>
                  <a:gd name="connsiteY3" fmla="*/ 1828817 h 1828817"/>
                  <a:gd name="connsiteX4" fmla="*/ 0 w 498632"/>
                  <a:gd name="connsiteY4" fmla="*/ 1733554 h 1828817"/>
                  <a:gd name="connsiteX0" fmla="*/ 0 w 498632"/>
                  <a:gd name="connsiteY0" fmla="*/ 1733554 h 1771667"/>
                  <a:gd name="connsiteX1" fmla="*/ 469339 w 498632"/>
                  <a:gd name="connsiteY1" fmla="*/ 19052 h 1771667"/>
                  <a:gd name="connsiteX2" fmla="*/ 498632 w 498632"/>
                  <a:gd name="connsiteY2" fmla="*/ 0 h 1771667"/>
                  <a:gd name="connsiteX3" fmla="*/ 199964 w 498632"/>
                  <a:gd name="connsiteY3" fmla="*/ 1771667 h 1771667"/>
                  <a:gd name="connsiteX4" fmla="*/ 0 w 498632"/>
                  <a:gd name="connsiteY4" fmla="*/ 1733554 h 1771667"/>
                  <a:gd name="connsiteX0" fmla="*/ 0 w 498632"/>
                  <a:gd name="connsiteY0" fmla="*/ 1733554 h 1812610"/>
                  <a:gd name="connsiteX1" fmla="*/ 469339 w 498632"/>
                  <a:gd name="connsiteY1" fmla="*/ 19052 h 1812610"/>
                  <a:gd name="connsiteX2" fmla="*/ 498632 w 498632"/>
                  <a:gd name="connsiteY2" fmla="*/ 0 h 1812610"/>
                  <a:gd name="connsiteX3" fmla="*/ 146401 w 498632"/>
                  <a:gd name="connsiteY3" fmla="*/ 1812610 h 1812610"/>
                  <a:gd name="connsiteX4" fmla="*/ 0 w 498632"/>
                  <a:gd name="connsiteY4" fmla="*/ 1733554 h 1812610"/>
                  <a:gd name="connsiteX0" fmla="*/ 0 w 498632"/>
                  <a:gd name="connsiteY0" fmla="*/ 1733554 h 1738185"/>
                  <a:gd name="connsiteX1" fmla="*/ 469339 w 498632"/>
                  <a:gd name="connsiteY1" fmla="*/ 19052 h 1738185"/>
                  <a:gd name="connsiteX2" fmla="*/ 498632 w 498632"/>
                  <a:gd name="connsiteY2" fmla="*/ 0 h 1738185"/>
                  <a:gd name="connsiteX3" fmla="*/ 139447 w 498632"/>
                  <a:gd name="connsiteY3" fmla="*/ 1738185 h 1738185"/>
                  <a:gd name="connsiteX4" fmla="*/ 0 w 498632"/>
                  <a:gd name="connsiteY4" fmla="*/ 1733554 h 1738185"/>
                  <a:gd name="connsiteX0" fmla="*/ 0 w 498632"/>
                  <a:gd name="connsiteY0" fmla="*/ 1733554 h 1770082"/>
                  <a:gd name="connsiteX1" fmla="*/ 469339 w 498632"/>
                  <a:gd name="connsiteY1" fmla="*/ 19052 h 1770082"/>
                  <a:gd name="connsiteX2" fmla="*/ 498632 w 498632"/>
                  <a:gd name="connsiteY2" fmla="*/ 0 h 1770082"/>
                  <a:gd name="connsiteX3" fmla="*/ 125537 w 498632"/>
                  <a:gd name="connsiteY3" fmla="*/ 1770082 h 1770082"/>
                  <a:gd name="connsiteX4" fmla="*/ 0 w 498632"/>
                  <a:gd name="connsiteY4" fmla="*/ 1733554 h 1770082"/>
                  <a:gd name="connsiteX0" fmla="*/ 0 w 498632"/>
                  <a:gd name="connsiteY0" fmla="*/ 1733554 h 1750938"/>
                  <a:gd name="connsiteX1" fmla="*/ 469339 w 498632"/>
                  <a:gd name="connsiteY1" fmla="*/ 19052 h 1750938"/>
                  <a:gd name="connsiteX2" fmla="*/ 498632 w 498632"/>
                  <a:gd name="connsiteY2" fmla="*/ 0 h 1750938"/>
                  <a:gd name="connsiteX3" fmla="*/ 166120 w 498632"/>
                  <a:gd name="connsiteY3" fmla="*/ 1750938 h 1750938"/>
                  <a:gd name="connsiteX4" fmla="*/ 0 w 498632"/>
                  <a:gd name="connsiteY4" fmla="*/ 1733554 h 1750938"/>
                  <a:gd name="connsiteX0" fmla="*/ 0 w 469339"/>
                  <a:gd name="connsiteY0" fmla="*/ 1763697 h 1781081"/>
                  <a:gd name="connsiteX1" fmla="*/ 469339 w 469339"/>
                  <a:gd name="connsiteY1" fmla="*/ 49195 h 1781081"/>
                  <a:gd name="connsiteX2" fmla="*/ 463529 w 469339"/>
                  <a:gd name="connsiteY2" fmla="*/ 0 h 1781081"/>
                  <a:gd name="connsiteX3" fmla="*/ 166120 w 469339"/>
                  <a:gd name="connsiteY3" fmla="*/ 1781081 h 1781081"/>
                  <a:gd name="connsiteX4" fmla="*/ 0 w 469339"/>
                  <a:gd name="connsiteY4" fmla="*/ 1763697 h 1781081"/>
                  <a:gd name="connsiteX0" fmla="*/ 0 w 470841"/>
                  <a:gd name="connsiteY0" fmla="*/ 1771817 h 1789201"/>
                  <a:gd name="connsiteX1" fmla="*/ 469339 w 470841"/>
                  <a:gd name="connsiteY1" fmla="*/ 57315 h 1789201"/>
                  <a:gd name="connsiteX2" fmla="*/ 470841 w 470841"/>
                  <a:gd name="connsiteY2" fmla="*/ 0 h 1789201"/>
                  <a:gd name="connsiteX3" fmla="*/ 166120 w 470841"/>
                  <a:gd name="connsiteY3" fmla="*/ 1789201 h 1789201"/>
                  <a:gd name="connsiteX4" fmla="*/ 0 w 470841"/>
                  <a:gd name="connsiteY4" fmla="*/ 1771817 h 1789201"/>
                  <a:gd name="connsiteX0" fmla="*/ 0 w 487656"/>
                  <a:gd name="connsiteY0" fmla="*/ 1807771 h 1825155"/>
                  <a:gd name="connsiteX1" fmla="*/ 469339 w 487656"/>
                  <a:gd name="connsiteY1" fmla="*/ 93269 h 1825155"/>
                  <a:gd name="connsiteX2" fmla="*/ 487656 w 487656"/>
                  <a:gd name="connsiteY2" fmla="*/ 0 h 1825155"/>
                  <a:gd name="connsiteX3" fmla="*/ 166120 w 487656"/>
                  <a:gd name="connsiteY3" fmla="*/ 1825155 h 1825155"/>
                  <a:gd name="connsiteX4" fmla="*/ 0 w 487656"/>
                  <a:gd name="connsiteY4" fmla="*/ 1807771 h 1825155"/>
                  <a:gd name="connsiteX0" fmla="*/ 0 w 487656"/>
                  <a:gd name="connsiteY0" fmla="*/ 1807771 h 1825155"/>
                  <a:gd name="connsiteX1" fmla="*/ 459100 w 487656"/>
                  <a:gd name="connsiteY1" fmla="*/ 70077 h 1825155"/>
                  <a:gd name="connsiteX2" fmla="*/ 487656 w 487656"/>
                  <a:gd name="connsiteY2" fmla="*/ 0 h 1825155"/>
                  <a:gd name="connsiteX3" fmla="*/ 166120 w 487656"/>
                  <a:gd name="connsiteY3" fmla="*/ 1825155 h 1825155"/>
                  <a:gd name="connsiteX4" fmla="*/ 0 w 487656"/>
                  <a:gd name="connsiteY4" fmla="*/ 1807771 h 1825155"/>
                  <a:gd name="connsiteX0" fmla="*/ 0 w 459144"/>
                  <a:gd name="connsiteY0" fmla="*/ 1755578 h 1772962"/>
                  <a:gd name="connsiteX1" fmla="*/ 459100 w 459144"/>
                  <a:gd name="connsiteY1" fmla="*/ 17884 h 1772962"/>
                  <a:gd name="connsiteX2" fmla="*/ 456216 w 459144"/>
                  <a:gd name="connsiteY2" fmla="*/ 0 h 1772962"/>
                  <a:gd name="connsiteX3" fmla="*/ 166120 w 459144"/>
                  <a:gd name="connsiteY3" fmla="*/ 1772962 h 1772962"/>
                  <a:gd name="connsiteX4" fmla="*/ 0 w 459144"/>
                  <a:gd name="connsiteY4" fmla="*/ 1755578 h 1772962"/>
                  <a:gd name="connsiteX0" fmla="*/ 0 w 378713"/>
                  <a:gd name="connsiteY0" fmla="*/ 1666264 h 1772962"/>
                  <a:gd name="connsiteX1" fmla="*/ 378669 w 378713"/>
                  <a:gd name="connsiteY1" fmla="*/ 17884 h 1772962"/>
                  <a:gd name="connsiteX2" fmla="*/ 375785 w 378713"/>
                  <a:gd name="connsiteY2" fmla="*/ 0 h 1772962"/>
                  <a:gd name="connsiteX3" fmla="*/ 85689 w 378713"/>
                  <a:gd name="connsiteY3" fmla="*/ 1772962 h 1772962"/>
                  <a:gd name="connsiteX4" fmla="*/ 0 w 378713"/>
                  <a:gd name="connsiteY4" fmla="*/ 1666264 h 1772962"/>
                  <a:gd name="connsiteX0" fmla="*/ 0 w 378713"/>
                  <a:gd name="connsiteY0" fmla="*/ 1666264 h 1810656"/>
                  <a:gd name="connsiteX1" fmla="*/ 378669 w 378713"/>
                  <a:gd name="connsiteY1" fmla="*/ 17884 h 1810656"/>
                  <a:gd name="connsiteX2" fmla="*/ 375785 w 378713"/>
                  <a:gd name="connsiteY2" fmla="*/ 0 h 1810656"/>
                  <a:gd name="connsiteX3" fmla="*/ 75089 w 378713"/>
                  <a:gd name="connsiteY3" fmla="*/ 1810655 h 1810656"/>
                  <a:gd name="connsiteX4" fmla="*/ 0 w 378713"/>
                  <a:gd name="connsiteY4" fmla="*/ 1666264 h 1810656"/>
                  <a:gd name="connsiteX0" fmla="*/ 0 w 384193"/>
                  <a:gd name="connsiteY0" fmla="*/ 1684242 h 1828633"/>
                  <a:gd name="connsiteX1" fmla="*/ 378669 w 384193"/>
                  <a:gd name="connsiteY1" fmla="*/ 35862 h 1828633"/>
                  <a:gd name="connsiteX2" fmla="*/ 384193 w 384193"/>
                  <a:gd name="connsiteY2" fmla="*/ 0 h 1828633"/>
                  <a:gd name="connsiteX3" fmla="*/ 75089 w 384193"/>
                  <a:gd name="connsiteY3" fmla="*/ 1828633 h 1828633"/>
                  <a:gd name="connsiteX4" fmla="*/ 0 w 384193"/>
                  <a:gd name="connsiteY4" fmla="*/ 1684242 h 1828633"/>
                  <a:gd name="connsiteX0" fmla="*/ 0 w 384193"/>
                  <a:gd name="connsiteY0" fmla="*/ 1684242 h 1772964"/>
                  <a:gd name="connsiteX1" fmla="*/ 378669 w 384193"/>
                  <a:gd name="connsiteY1" fmla="*/ 35862 h 1772964"/>
                  <a:gd name="connsiteX2" fmla="*/ 384193 w 384193"/>
                  <a:gd name="connsiteY2" fmla="*/ 0 h 1772964"/>
                  <a:gd name="connsiteX3" fmla="*/ 94097 w 384193"/>
                  <a:gd name="connsiteY3" fmla="*/ 1772964 h 1772964"/>
                  <a:gd name="connsiteX4" fmla="*/ 0 w 384193"/>
                  <a:gd name="connsiteY4" fmla="*/ 1684242 h 1772964"/>
                  <a:gd name="connsiteX0" fmla="*/ 0 w 355305"/>
                  <a:gd name="connsiteY0" fmla="*/ 1712648 h 1772964"/>
                  <a:gd name="connsiteX1" fmla="*/ 349781 w 355305"/>
                  <a:gd name="connsiteY1" fmla="*/ 35862 h 1772964"/>
                  <a:gd name="connsiteX2" fmla="*/ 355305 w 355305"/>
                  <a:gd name="connsiteY2" fmla="*/ 0 h 1772964"/>
                  <a:gd name="connsiteX3" fmla="*/ 65209 w 355305"/>
                  <a:gd name="connsiteY3" fmla="*/ 1772964 h 1772964"/>
                  <a:gd name="connsiteX4" fmla="*/ 0 w 355305"/>
                  <a:gd name="connsiteY4" fmla="*/ 1712648 h 1772964"/>
                  <a:gd name="connsiteX0" fmla="*/ 0 w 376505"/>
                  <a:gd name="connsiteY0" fmla="*/ 1788033 h 1848349"/>
                  <a:gd name="connsiteX1" fmla="*/ 349781 w 376505"/>
                  <a:gd name="connsiteY1" fmla="*/ 111247 h 1848349"/>
                  <a:gd name="connsiteX2" fmla="*/ 376505 w 376505"/>
                  <a:gd name="connsiteY2" fmla="*/ 0 h 1848349"/>
                  <a:gd name="connsiteX3" fmla="*/ 65209 w 376505"/>
                  <a:gd name="connsiteY3" fmla="*/ 1848349 h 1848349"/>
                  <a:gd name="connsiteX4" fmla="*/ 0 w 376505"/>
                  <a:gd name="connsiteY4" fmla="*/ 1788033 h 1848349"/>
                  <a:gd name="connsiteX0" fmla="*/ 0 w 359329"/>
                  <a:gd name="connsiteY0" fmla="*/ 1691194 h 1751510"/>
                  <a:gd name="connsiteX1" fmla="*/ 349781 w 359329"/>
                  <a:gd name="connsiteY1" fmla="*/ 14408 h 1751510"/>
                  <a:gd name="connsiteX2" fmla="*/ 359329 w 359329"/>
                  <a:gd name="connsiteY2" fmla="*/ 0 h 1751510"/>
                  <a:gd name="connsiteX3" fmla="*/ 65209 w 359329"/>
                  <a:gd name="connsiteY3" fmla="*/ 1751510 h 1751510"/>
                  <a:gd name="connsiteX4" fmla="*/ 0 w 359329"/>
                  <a:gd name="connsiteY4" fmla="*/ 1691194 h 1751510"/>
                  <a:gd name="connsiteX0" fmla="*/ 0 w 359329"/>
                  <a:gd name="connsiteY0" fmla="*/ 1691194 h 1771225"/>
                  <a:gd name="connsiteX1" fmla="*/ 349781 w 359329"/>
                  <a:gd name="connsiteY1" fmla="*/ 14408 h 1771225"/>
                  <a:gd name="connsiteX2" fmla="*/ 359329 w 359329"/>
                  <a:gd name="connsiteY2" fmla="*/ 0 h 1771225"/>
                  <a:gd name="connsiteX3" fmla="*/ 63017 w 359329"/>
                  <a:gd name="connsiteY3" fmla="*/ 1771225 h 1771225"/>
                  <a:gd name="connsiteX4" fmla="*/ 0 w 359329"/>
                  <a:gd name="connsiteY4" fmla="*/ 1691194 h 1771225"/>
                  <a:gd name="connsiteX0" fmla="*/ 0 w 359329"/>
                  <a:gd name="connsiteY0" fmla="*/ 1691194 h 1784104"/>
                  <a:gd name="connsiteX1" fmla="*/ 349781 w 359329"/>
                  <a:gd name="connsiteY1" fmla="*/ 14408 h 1784104"/>
                  <a:gd name="connsiteX2" fmla="*/ 359329 w 359329"/>
                  <a:gd name="connsiteY2" fmla="*/ 0 h 1784104"/>
                  <a:gd name="connsiteX3" fmla="*/ 56994 w 359329"/>
                  <a:gd name="connsiteY3" fmla="*/ 1784104 h 1784104"/>
                  <a:gd name="connsiteX4" fmla="*/ 0 w 359329"/>
                  <a:gd name="connsiteY4" fmla="*/ 1691194 h 1784104"/>
                  <a:gd name="connsiteX0" fmla="*/ 0 w 359329"/>
                  <a:gd name="connsiteY0" fmla="*/ 1691194 h 1772182"/>
                  <a:gd name="connsiteX1" fmla="*/ 349781 w 359329"/>
                  <a:gd name="connsiteY1" fmla="*/ 14408 h 1772182"/>
                  <a:gd name="connsiteX2" fmla="*/ 359329 w 359329"/>
                  <a:gd name="connsiteY2" fmla="*/ 0 h 1772182"/>
                  <a:gd name="connsiteX3" fmla="*/ 67341 w 359329"/>
                  <a:gd name="connsiteY3" fmla="*/ 1772182 h 1772182"/>
                  <a:gd name="connsiteX4" fmla="*/ 0 w 359329"/>
                  <a:gd name="connsiteY4" fmla="*/ 1691194 h 1772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329" h="1772182">
                    <a:moveTo>
                      <a:pt x="0" y="1691194"/>
                    </a:moveTo>
                    <a:lnTo>
                      <a:pt x="349781" y="14408"/>
                    </a:lnTo>
                    <a:cubicBezTo>
                      <a:pt x="350282" y="-4697"/>
                      <a:pt x="358828" y="19105"/>
                      <a:pt x="359329" y="0"/>
                    </a:cubicBezTo>
                    <a:lnTo>
                      <a:pt x="67341" y="1772182"/>
                    </a:lnTo>
                    <a:lnTo>
                      <a:pt x="0" y="1691194"/>
                    </a:lnTo>
                    <a:close/>
                  </a:path>
                </a:pathLst>
              </a:custGeom>
              <a:solidFill>
                <a:srgbClr val="B9AC8D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800"/>
              </a:p>
            </p:txBody>
          </p:sp>
          <p:cxnSp>
            <p:nvCxnSpPr>
              <p:cNvPr id="19" name="Conector recto 18"/>
              <p:cNvCxnSpPr>
                <a:endCxn id="18" idx="1"/>
              </p:cNvCxnSpPr>
              <p:nvPr/>
            </p:nvCxnSpPr>
            <p:spPr>
              <a:xfrm flipH="1" flipV="1">
                <a:off x="-9438" y="-1253"/>
                <a:ext cx="1493331" cy="23898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Conector recto 15"/>
            <p:cNvCxnSpPr/>
            <p:nvPr/>
          </p:nvCxnSpPr>
          <p:spPr>
            <a:xfrm flipH="1">
              <a:off x="-16773" y="237731"/>
              <a:ext cx="1500666" cy="6624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35737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6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17420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9178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8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6287518"/>
      </p:ext>
    </p:extLst>
  </p:cSld>
  <p:clrMapOvr>
    <a:masterClrMapping/>
  </p:clrMapOvr>
  <p:transition>
    <p:strips dir="rd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67514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85743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89844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15661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69361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7041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17616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05457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46678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1576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3"/>
            <a:ext cx="3886200" cy="4351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3"/>
            <a:ext cx="3886200" cy="4351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1898589"/>
      </p:ext>
    </p:extLst>
  </p:cSld>
  <p:clrMapOvr>
    <a:masterClrMapping/>
  </p:clrMapOvr>
  <p:transition>
    <p:strips dir="rd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780044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91136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63178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47603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16268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26926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3800476" y="1789117"/>
            <a:ext cx="5340350" cy="5056187"/>
            <a:chOff x="2394" y="1127"/>
            <a:chExt cx="3364" cy="318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ltGray">
            <a:xfrm>
              <a:off x="4230" y="1365"/>
              <a:ext cx="197" cy="10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ltGray">
            <a:xfrm>
              <a:off x="4299" y="1185"/>
              <a:ext cx="47" cy="47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ltGray">
            <a:xfrm rot="995337">
              <a:off x="5205" y="1495"/>
              <a:ext cx="6" cy="20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ltGray">
            <a:xfrm>
              <a:off x="4871" y="3508"/>
              <a:ext cx="66" cy="96"/>
            </a:xfrm>
            <a:custGeom>
              <a:avLst/>
              <a:gdLst/>
              <a:ahLst/>
              <a:cxnLst>
                <a:cxn ang="0">
                  <a:pos x="18" y="96"/>
                </a:cxn>
                <a:cxn ang="0">
                  <a:pos x="42" y="78"/>
                </a:cxn>
                <a:cxn ang="0">
                  <a:pos x="60" y="60"/>
                </a:cxn>
                <a:cxn ang="0">
                  <a:pos x="66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24" y="6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0" y="60"/>
                </a:cxn>
                <a:cxn ang="0">
                  <a:pos x="12" y="84"/>
                </a:cxn>
                <a:cxn ang="0">
                  <a:pos x="18" y="96"/>
                </a:cxn>
                <a:cxn ang="0">
                  <a:pos x="18" y="96"/>
                </a:cxn>
                <a:cxn ang="0">
                  <a:pos x="42" y="18"/>
                </a:cxn>
                <a:cxn ang="0">
                  <a:pos x="54" y="24"/>
                </a:cxn>
                <a:cxn ang="0">
                  <a:pos x="60" y="36"/>
                </a:cxn>
                <a:cxn ang="0">
                  <a:pos x="60" y="48"/>
                </a:cxn>
                <a:cxn ang="0">
                  <a:pos x="54" y="54"/>
                </a:cxn>
                <a:cxn ang="0">
                  <a:pos x="36" y="72"/>
                </a:cxn>
                <a:cxn ang="0">
                  <a:pos x="24" y="78"/>
                </a:cxn>
                <a:cxn ang="0">
                  <a:pos x="24" y="78"/>
                </a:cxn>
                <a:cxn ang="0">
                  <a:pos x="12" y="48"/>
                </a:cxn>
                <a:cxn ang="0">
                  <a:pos x="18" y="24"/>
                </a:cxn>
                <a:cxn ang="0">
                  <a:pos x="30" y="18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66" h="9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ltGray">
            <a:xfrm rot="91736">
              <a:off x="5487" y="1535"/>
              <a:ext cx="6" cy="1998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ltGray">
            <a:xfrm rot="-926223">
              <a:off x="5640" y="1521"/>
              <a:ext cx="6" cy="881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ltGray">
            <a:xfrm rot="-1140313">
              <a:off x="3444" y="1816"/>
              <a:ext cx="6" cy="203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ltGray">
            <a:xfrm rot="1114412">
              <a:off x="2757" y="1821"/>
              <a:ext cx="6" cy="2119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ltGray">
            <a:xfrm rot="254676">
              <a:off x="3035" y="1870"/>
              <a:ext cx="6" cy="190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ltGray">
            <a:xfrm>
              <a:off x="4007" y="3021"/>
              <a:ext cx="623" cy="156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162" y="36"/>
                </a:cxn>
                <a:cxn ang="0">
                  <a:pos x="251" y="36"/>
                </a:cxn>
                <a:cxn ang="0">
                  <a:pos x="354" y="30"/>
                </a:cxn>
                <a:cxn ang="0">
                  <a:pos x="473" y="18"/>
                </a:cxn>
                <a:cxn ang="0">
                  <a:pos x="611" y="0"/>
                </a:cxn>
                <a:cxn ang="0">
                  <a:pos x="623" y="114"/>
                </a:cxn>
                <a:cxn ang="0">
                  <a:pos x="497" y="138"/>
                </a:cxn>
                <a:cxn ang="0">
                  <a:pos x="414" y="150"/>
                </a:cxn>
                <a:cxn ang="0">
                  <a:pos x="318" y="156"/>
                </a:cxn>
                <a:cxn ang="0">
                  <a:pos x="215" y="156"/>
                </a:cxn>
                <a:cxn ang="0">
                  <a:pos x="108" y="150"/>
                </a:cxn>
                <a:cxn ang="0">
                  <a:pos x="0" y="13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623" h="156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ltGray">
            <a:xfrm>
              <a:off x="4762" y="3591"/>
              <a:ext cx="996" cy="126"/>
            </a:xfrm>
            <a:custGeom>
              <a:avLst/>
              <a:gdLst/>
              <a:ahLst/>
              <a:cxnLst>
                <a:cxn ang="0">
                  <a:pos x="754" y="6"/>
                </a:cxn>
                <a:cxn ang="0">
                  <a:pos x="652" y="6"/>
                </a:cxn>
                <a:cxn ang="0">
                  <a:pos x="563" y="6"/>
                </a:cxn>
                <a:cxn ang="0">
                  <a:pos x="479" y="6"/>
                </a:cxn>
                <a:cxn ang="0">
                  <a:pos x="401" y="6"/>
                </a:cxn>
                <a:cxn ang="0">
                  <a:pos x="335" y="0"/>
                </a:cxn>
                <a:cxn ang="0">
                  <a:pos x="276" y="0"/>
                </a:cxn>
                <a:cxn ang="0">
                  <a:pos x="222" y="0"/>
                </a:cxn>
                <a:cxn ang="0">
                  <a:pos x="180" y="6"/>
                </a:cxn>
                <a:cxn ang="0">
                  <a:pos x="138" y="6"/>
                </a:cxn>
                <a:cxn ang="0">
                  <a:pos x="108" y="6"/>
                </a:cxn>
                <a:cxn ang="0">
                  <a:pos x="54" y="6"/>
                </a:cxn>
                <a:cxn ang="0">
                  <a:pos x="24" y="12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12" y="42"/>
                </a:cxn>
                <a:cxn ang="0">
                  <a:pos x="18" y="48"/>
                </a:cxn>
                <a:cxn ang="0">
                  <a:pos x="30" y="54"/>
                </a:cxn>
                <a:cxn ang="0">
                  <a:pos x="60" y="60"/>
                </a:cxn>
                <a:cxn ang="0">
                  <a:pos x="90" y="72"/>
                </a:cxn>
                <a:cxn ang="0">
                  <a:pos x="144" y="84"/>
                </a:cxn>
                <a:cxn ang="0">
                  <a:pos x="210" y="90"/>
                </a:cxn>
                <a:cxn ang="0">
                  <a:pos x="293" y="102"/>
                </a:cxn>
                <a:cxn ang="0">
                  <a:pos x="389" y="108"/>
                </a:cxn>
                <a:cxn ang="0">
                  <a:pos x="503" y="120"/>
                </a:cxn>
                <a:cxn ang="0">
                  <a:pos x="622" y="120"/>
                </a:cxn>
                <a:cxn ang="0">
                  <a:pos x="754" y="126"/>
                </a:cxn>
                <a:cxn ang="0">
                  <a:pos x="873" y="126"/>
                </a:cxn>
                <a:cxn ang="0">
                  <a:pos x="993" y="126"/>
                </a:cxn>
                <a:cxn ang="0">
                  <a:pos x="993" y="12"/>
                </a:cxn>
                <a:cxn ang="0">
                  <a:pos x="879" y="12"/>
                </a:cxn>
                <a:cxn ang="0">
                  <a:pos x="754" y="6"/>
                </a:cxn>
                <a:cxn ang="0">
                  <a:pos x="754" y="6"/>
                </a:cxn>
              </a:cxnLst>
              <a:rect l="0" t="0" r="r" b="b"/>
              <a:pathLst>
                <a:path w="993" h="126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ltGray">
            <a:xfrm>
              <a:off x="4786" y="3645"/>
              <a:ext cx="972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54"/>
                </a:cxn>
                <a:cxn ang="0">
                  <a:pos x="66" y="96"/>
                </a:cxn>
                <a:cxn ang="0">
                  <a:pos x="120" y="137"/>
                </a:cxn>
                <a:cxn ang="0">
                  <a:pos x="198" y="173"/>
                </a:cxn>
                <a:cxn ang="0">
                  <a:pos x="293" y="203"/>
                </a:cxn>
                <a:cxn ang="0">
                  <a:pos x="353" y="215"/>
                </a:cxn>
                <a:cxn ang="0">
                  <a:pos x="413" y="227"/>
                </a:cxn>
                <a:cxn ang="0">
                  <a:pos x="479" y="233"/>
                </a:cxn>
                <a:cxn ang="0">
                  <a:pos x="556" y="239"/>
                </a:cxn>
                <a:cxn ang="0">
                  <a:pos x="634" y="245"/>
                </a:cxn>
                <a:cxn ang="0">
                  <a:pos x="724" y="245"/>
                </a:cxn>
                <a:cxn ang="0">
                  <a:pos x="855" y="245"/>
                </a:cxn>
                <a:cxn ang="0">
                  <a:pos x="969" y="239"/>
                </a:cxn>
                <a:cxn ang="0">
                  <a:pos x="969" y="60"/>
                </a:cxn>
                <a:cxn ang="0">
                  <a:pos x="700" y="60"/>
                </a:cxn>
                <a:cxn ang="0">
                  <a:pos x="503" y="54"/>
                </a:cxn>
                <a:cxn ang="0">
                  <a:pos x="317" y="42"/>
                </a:cxn>
                <a:cxn ang="0">
                  <a:pos x="150" y="24"/>
                </a:cxn>
                <a:cxn ang="0">
                  <a:pos x="72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9" h="245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ltGray">
            <a:xfrm>
              <a:off x="4804" y="3591"/>
              <a:ext cx="954" cy="90"/>
            </a:xfrm>
            <a:custGeom>
              <a:avLst/>
              <a:gdLst/>
              <a:ahLst/>
              <a:cxnLst>
                <a:cxn ang="0">
                  <a:pos x="700" y="0"/>
                </a:cxn>
                <a:cxn ang="0">
                  <a:pos x="598" y="0"/>
                </a:cxn>
                <a:cxn ang="0">
                  <a:pos x="515" y="0"/>
                </a:cxn>
                <a:cxn ang="0">
                  <a:pos x="431" y="0"/>
                </a:cxn>
                <a:cxn ang="0">
                  <a:pos x="365" y="0"/>
                </a:cxn>
                <a:cxn ang="0">
                  <a:pos x="299" y="0"/>
                </a:cxn>
                <a:cxn ang="0">
                  <a:pos x="245" y="0"/>
                </a:cxn>
                <a:cxn ang="0">
                  <a:pos x="198" y="0"/>
                </a:cxn>
                <a:cxn ang="0">
                  <a:pos x="162" y="0"/>
                </a:cxn>
                <a:cxn ang="0">
                  <a:pos x="126" y="6"/>
                </a:cxn>
                <a:cxn ang="0">
                  <a:pos x="96" y="6"/>
                </a:cxn>
                <a:cxn ang="0">
                  <a:pos x="54" y="12"/>
                </a:cxn>
                <a:cxn ang="0">
                  <a:pos x="30" y="12"/>
                </a:cxn>
                <a:cxn ang="0">
                  <a:pos x="12" y="18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6" y="30"/>
                </a:cxn>
                <a:cxn ang="0">
                  <a:pos x="24" y="36"/>
                </a:cxn>
                <a:cxn ang="0">
                  <a:pos x="54" y="42"/>
                </a:cxn>
                <a:cxn ang="0">
                  <a:pos x="102" y="54"/>
                </a:cxn>
                <a:cxn ang="0">
                  <a:pos x="168" y="60"/>
                </a:cxn>
                <a:cxn ang="0">
                  <a:pos x="251" y="66"/>
                </a:cxn>
                <a:cxn ang="0">
                  <a:pos x="341" y="78"/>
                </a:cxn>
                <a:cxn ang="0">
                  <a:pos x="449" y="84"/>
                </a:cxn>
                <a:cxn ang="0">
                  <a:pos x="568" y="84"/>
                </a:cxn>
                <a:cxn ang="0">
                  <a:pos x="694" y="90"/>
                </a:cxn>
                <a:cxn ang="0">
                  <a:pos x="825" y="90"/>
                </a:cxn>
                <a:cxn ang="0">
                  <a:pos x="951" y="90"/>
                </a:cxn>
                <a:cxn ang="0">
                  <a:pos x="951" y="6"/>
                </a:cxn>
                <a:cxn ang="0">
                  <a:pos x="831" y="6"/>
                </a:cxn>
                <a:cxn ang="0">
                  <a:pos x="772" y="6"/>
                </a:cxn>
                <a:cxn ang="0">
                  <a:pos x="700" y="0"/>
                </a:cxn>
                <a:cxn ang="0">
                  <a:pos x="700" y="0"/>
                </a:cxn>
              </a:cxnLst>
              <a:rect l="0" t="0" r="r" b="b"/>
              <a:pathLst>
                <a:path w="951" h="90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ltGray">
            <a:xfrm>
              <a:off x="3059" y="1541"/>
              <a:ext cx="102" cy="15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12"/>
                </a:cxn>
                <a:cxn ang="0">
                  <a:pos x="30" y="72"/>
                </a:cxn>
                <a:cxn ang="0">
                  <a:pos x="30" y="155"/>
                </a:cxn>
                <a:cxn ang="0">
                  <a:pos x="72" y="155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5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ltGray">
            <a:xfrm>
              <a:off x="3059" y="1690"/>
              <a:ext cx="90" cy="96"/>
            </a:xfrm>
            <a:custGeom>
              <a:avLst/>
              <a:gdLst/>
              <a:ahLst/>
              <a:cxnLst>
                <a:cxn ang="0">
                  <a:pos x="48" y="96"/>
                </a:cxn>
                <a:cxn ang="0">
                  <a:pos x="72" y="72"/>
                </a:cxn>
                <a:cxn ang="0">
                  <a:pos x="84" y="48"/>
                </a:cxn>
                <a:cxn ang="0">
                  <a:pos x="90" y="36"/>
                </a:cxn>
                <a:cxn ang="0">
                  <a:pos x="84" y="24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0"/>
                </a:cxn>
                <a:cxn ang="0">
                  <a:pos x="12" y="12"/>
                </a:cxn>
                <a:cxn ang="0">
                  <a:pos x="6" y="24"/>
                </a:cxn>
                <a:cxn ang="0">
                  <a:pos x="0" y="36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8" y="96"/>
                </a:cxn>
                <a:cxn ang="0">
                  <a:pos x="48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54" y="66"/>
                </a:cxn>
                <a:cxn ang="0">
                  <a:pos x="48" y="78"/>
                </a:cxn>
                <a:cxn ang="0">
                  <a:pos x="30" y="66"/>
                </a:cxn>
                <a:cxn ang="0">
                  <a:pos x="24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90" h="96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ltGray">
            <a:xfrm>
              <a:off x="3059" y="1768"/>
              <a:ext cx="90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54" y="108"/>
                </a:cxn>
                <a:cxn ang="0">
                  <a:pos x="78" y="96"/>
                </a:cxn>
                <a:cxn ang="0">
                  <a:pos x="90" y="72"/>
                </a:cxn>
                <a:cxn ang="0">
                  <a:pos x="84" y="42"/>
                </a:cxn>
                <a:cxn ang="0">
                  <a:pos x="66" y="24"/>
                </a:cxn>
                <a:cxn ang="0">
                  <a:pos x="54" y="12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30" y="36"/>
                </a:cxn>
                <a:cxn ang="0">
                  <a:pos x="42" y="24"/>
                </a:cxn>
                <a:cxn ang="0">
                  <a:pos x="48" y="18"/>
                </a:cxn>
                <a:cxn ang="0">
                  <a:pos x="66" y="30"/>
                </a:cxn>
                <a:cxn ang="0">
                  <a:pos x="72" y="48"/>
                </a:cxn>
                <a:cxn ang="0">
                  <a:pos x="78" y="72"/>
                </a:cxn>
                <a:cxn ang="0">
                  <a:pos x="78" y="84"/>
                </a:cxn>
                <a:cxn ang="0">
                  <a:pos x="66" y="96"/>
                </a:cxn>
                <a:cxn ang="0">
                  <a:pos x="42" y="102"/>
                </a:cxn>
                <a:cxn ang="0">
                  <a:pos x="30" y="96"/>
                </a:cxn>
                <a:cxn ang="0">
                  <a:pos x="18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90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ltGray">
            <a:xfrm>
              <a:off x="5470" y="1205"/>
              <a:ext cx="102" cy="156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6"/>
                </a:cxn>
                <a:cxn ang="0">
                  <a:pos x="30" y="72"/>
                </a:cxn>
                <a:cxn ang="0">
                  <a:pos x="30" y="156"/>
                </a:cxn>
                <a:cxn ang="0">
                  <a:pos x="72" y="156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6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2" name="Freeform 20"/>
            <p:cNvSpPr>
              <a:spLocks noEditPoints="1"/>
            </p:cNvSpPr>
            <p:nvPr/>
          </p:nvSpPr>
          <p:spPr bwMode="ltGray">
            <a:xfrm>
              <a:off x="5476" y="1349"/>
              <a:ext cx="84" cy="96"/>
            </a:xfrm>
            <a:custGeom>
              <a:avLst/>
              <a:gdLst/>
              <a:ahLst/>
              <a:cxnLst>
                <a:cxn ang="0">
                  <a:pos x="42" y="96"/>
                </a:cxn>
                <a:cxn ang="0">
                  <a:pos x="66" y="78"/>
                </a:cxn>
                <a:cxn ang="0">
                  <a:pos x="84" y="54"/>
                </a:cxn>
                <a:cxn ang="0">
                  <a:pos x="84" y="30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6"/>
                </a:cxn>
                <a:cxn ang="0">
                  <a:pos x="12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2" y="96"/>
                </a:cxn>
                <a:cxn ang="0">
                  <a:pos x="42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4"/>
                </a:cxn>
                <a:cxn ang="0">
                  <a:pos x="54" y="72"/>
                </a:cxn>
                <a:cxn ang="0">
                  <a:pos x="42" y="84"/>
                </a:cxn>
                <a:cxn ang="0">
                  <a:pos x="42" y="84"/>
                </a:cxn>
                <a:cxn ang="0">
                  <a:pos x="30" y="72"/>
                </a:cxn>
                <a:cxn ang="0">
                  <a:pos x="18" y="54"/>
                </a:cxn>
                <a:cxn ang="0">
                  <a:pos x="18" y="30"/>
                </a:cxn>
                <a:cxn ang="0">
                  <a:pos x="30" y="18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6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3" name="Freeform 21"/>
            <p:cNvSpPr>
              <a:spLocks noEditPoints="1"/>
            </p:cNvSpPr>
            <p:nvPr/>
          </p:nvSpPr>
          <p:spPr bwMode="ltGray">
            <a:xfrm>
              <a:off x="5470" y="1433"/>
              <a:ext cx="90" cy="108"/>
            </a:xfrm>
            <a:custGeom>
              <a:avLst/>
              <a:gdLst/>
              <a:ahLst/>
              <a:cxnLst>
                <a:cxn ang="0">
                  <a:pos x="6" y="90"/>
                </a:cxn>
                <a:cxn ang="0">
                  <a:pos x="18" y="102"/>
                </a:cxn>
                <a:cxn ang="0">
                  <a:pos x="30" y="108"/>
                </a:cxn>
                <a:cxn ang="0">
                  <a:pos x="60" y="108"/>
                </a:cxn>
                <a:cxn ang="0">
                  <a:pos x="84" y="96"/>
                </a:cxn>
                <a:cxn ang="0">
                  <a:pos x="90" y="84"/>
                </a:cxn>
                <a:cxn ang="0">
                  <a:pos x="90" y="66"/>
                </a:cxn>
                <a:cxn ang="0">
                  <a:pos x="84" y="36"/>
                </a:cxn>
                <a:cxn ang="0">
                  <a:pos x="72" y="18"/>
                </a:cxn>
                <a:cxn ang="0">
                  <a:pos x="60" y="6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12" y="48"/>
                </a:cxn>
                <a:cxn ang="0">
                  <a:pos x="0" y="66"/>
                </a:cxn>
                <a:cxn ang="0">
                  <a:pos x="6" y="90"/>
                </a:cxn>
                <a:cxn ang="0">
                  <a:pos x="6" y="90"/>
                </a:cxn>
                <a:cxn ang="0">
                  <a:pos x="18" y="66"/>
                </a:cxn>
                <a:cxn ang="0">
                  <a:pos x="24" y="48"/>
                </a:cxn>
                <a:cxn ang="0">
                  <a:pos x="36" y="30"/>
                </a:cxn>
                <a:cxn ang="0">
                  <a:pos x="42" y="18"/>
                </a:cxn>
                <a:cxn ang="0">
                  <a:pos x="48" y="12"/>
                </a:cxn>
                <a:cxn ang="0">
                  <a:pos x="78" y="42"/>
                </a:cxn>
                <a:cxn ang="0">
                  <a:pos x="84" y="66"/>
                </a:cxn>
                <a:cxn ang="0">
                  <a:pos x="66" y="90"/>
                </a:cxn>
                <a:cxn ang="0">
                  <a:pos x="54" y="96"/>
                </a:cxn>
                <a:cxn ang="0">
                  <a:pos x="42" y="96"/>
                </a:cxn>
                <a:cxn ang="0">
                  <a:pos x="30" y="96"/>
                </a:cxn>
                <a:cxn ang="0">
                  <a:pos x="24" y="84"/>
                </a:cxn>
                <a:cxn ang="0">
                  <a:pos x="18" y="78"/>
                </a:cxn>
                <a:cxn ang="0">
                  <a:pos x="18" y="66"/>
                </a:cxn>
                <a:cxn ang="0">
                  <a:pos x="18" y="66"/>
                </a:cxn>
              </a:cxnLst>
              <a:rect l="0" t="0" r="r" b="b"/>
              <a:pathLst>
                <a:path w="90" h="108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ltGray">
            <a:xfrm>
              <a:off x="5428" y="3525"/>
              <a:ext cx="66" cy="96"/>
            </a:xfrm>
            <a:custGeom>
              <a:avLst/>
              <a:gdLst/>
              <a:ahLst/>
              <a:cxnLst>
                <a:cxn ang="0">
                  <a:pos x="30" y="96"/>
                </a:cxn>
                <a:cxn ang="0">
                  <a:pos x="54" y="72"/>
                </a:cxn>
                <a:cxn ang="0">
                  <a:pos x="66" y="48"/>
                </a:cxn>
                <a:cxn ang="0">
                  <a:pos x="66" y="24"/>
                </a:cxn>
                <a:cxn ang="0">
                  <a:pos x="54" y="6"/>
                </a:cxn>
                <a:cxn ang="0">
                  <a:pos x="30" y="0"/>
                </a:cxn>
                <a:cxn ang="0">
                  <a:pos x="18" y="0"/>
                </a:cxn>
                <a:cxn ang="0">
                  <a:pos x="6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18" y="84"/>
                </a:cxn>
                <a:cxn ang="0">
                  <a:pos x="30" y="96"/>
                </a:cxn>
                <a:cxn ang="0">
                  <a:pos x="30" y="96"/>
                </a:cxn>
                <a:cxn ang="0">
                  <a:pos x="30" y="12"/>
                </a:cxn>
                <a:cxn ang="0">
                  <a:pos x="48" y="18"/>
                </a:cxn>
                <a:cxn ang="0">
                  <a:pos x="54" y="24"/>
                </a:cxn>
                <a:cxn ang="0">
                  <a:pos x="54" y="36"/>
                </a:cxn>
                <a:cxn ang="0">
                  <a:pos x="48" y="48"/>
                </a:cxn>
                <a:cxn ang="0">
                  <a:pos x="36" y="66"/>
                </a:cxn>
                <a:cxn ang="0">
                  <a:pos x="30" y="78"/>
                </a:cxn>
                <a:cxn ang="0">
                  <a:pos x="18" y="66"/>
                </a:cxn>
                <a:cxn ang="0">
                  <a:pos x="12" y="48"/>
                </a:cxn>
                <a:cxn ang="0">
                  <a:pos x="6" y="30"/>
                </a:cxn>
                <a:cxn ang="0">
                  <a:pos x="18" y="12"/>
                </a:cxn>
                <a:cxn ang="0">
                  <a:pos x="30" y="12"/>
                </a:cxn>
                <a:cxn ang="0">
                  <a:pos x="30" y="12"/>
                </a:cxn>
              </a:cxnLst>
              <a:rect l="0" t="0" r="r" b="b"/>
              <a:pathLst>
                <a:path w="66" h="9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ltGray">
            <a:xfrm>
              <a:off x="3017" y="1127"/>
              <a:ext cx="2603" cy="444"/>
            </a:xfrm>
            <a:custGeom>
              <a:avLst/>
              <a:gdLst/>
              <a:ahLst/>
              <a:cxnLst>
                <a:cxn ang="0">
                  <a:pos x="2577" y="0"/>
                </a:cxn>
                <a:cxn ang="0">
                  <a:pos x="2594" y="72"/>
                </a:cxn>
                <a:cxn ang="0">
                  <a:pos x="6" y="444"/>
                </a:cxn>
                <a:cxn ang="0">
                  <a:pos x="0" y="396"/>
                </a:cxn>
                <a:cxn ang="0">
                  <a:pos x="1225" y="96"/>
                </a:cxn>
                <a:cxn ang="0">
                  <a:pos x="1351" y="78"/>
                </a:cxn>
                <a:cxn ang="0">
                  <a:pos x="2577" y="0"/>
                </a:cxn>
                <a:cxn ang="0">
                  <a:pos x="2577" y="0"/>
                </a:cxn>
              </a:cxnLst>
              <a:rect l="0" t="0" r="r" b="b"/>
              <a:pathLst>
                <a:path w="2594" h="44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ltGray">
            <a:xfrm>
              <a:off x="2934" y="3773"/>
              <a:ext cx="84" cy="95"/>
            </a:xfrm>
            <a:custGeom>
              <a:avLst/>
              <a:gdLst/>
              <a:ahLst/>
              <a:cxnLst>
                <a:cxn ang="0">
                  <a:pos x="36" y="95"/>
                </a:cxn>
                <a:cxn ang="0">
                  <a:pos x="60" y="77"/>
                </a:cxn>
                <a:cxn ang="0">
                  <a:pos x="78" y="53"/>
                </a:cxn>
                <a:cxn ang="0">
                  <a:pos x="84" y="42"/>
                </a:cxn>
                <a:cxn ang="0">
                  <a:pos x="84" y="30"/>
                </a:cxn>
                <a:cxn ang="0">
                  <a:pos x="72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12" y="12"/>
                </a:cxn>
                <a:cxn ang="0">
                  <a:pos x="0" y="24"/>
                </a:cxn>
                <a:cxn ang="0">
                  <a:pos x="0" y="36"/>
                </a:cxn>
                <a:cxn ang="0">
                  <a:pos x="6" y="59"/>
                </a:cxn>
                <a:cxn ang="0">
                  <a:pos x="24" y="83"/>
                </a:cxn>
                <a:cxn ang="0">
                  <a:pos x="36" y="95"/>
                </a:cxn>
                <a:cxn ang="0">
                  <a:pos x="36" y="95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3"/>
                </a:cxn>
                <a:cxn ang="0">
                  <a:pos x="48" y="71"/>
                </a:cxn>
                <a:cxn ang="0">
                  <a:pos x="42" y="77"/>
                </a:cxn>
                <a:cxn ang="0">
                  <a:pos x="36" y="77"/>
                </a:cxn>
                <a:cxn ang="0">
                  <a:pos x="24" y="65"/>
                </a:cxn>
                <a:cxn ang="0">
                  <a:pos x="18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5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ltGray">
            <a:xfrm>
              <a:off x="3779" y="3872"/>
              <a:ext cx="90" cy="108"/>
            </a:xfrm>
            <a:custGeom>
              <a:avLst/>
              <a:gdLst/>
              <a:ahLst/>
              <a:cxnLst>
                <a:cxn ang="0">
                  <a:pos x="12" y="96"/>
                </a:cxn>
                <a:cxn ang="0">
                  <a:pos x="24" y="108"/>
                </a:cxn>
                <a:cxn ang="0">
                  <a:pos x="42" y="108"/>
                </a:cxn>
                <a:cxn ang="0">
                  <a:pos x="66" y="102"/>
                </a:cxn>
                <a:cxn ang="0">
                  <a:pos x="84" y="78"/>
                </a:cxn>
                <a:cxn ang="0">
                  <a:pos x="90" y="66"/>
                </a:cxn>
                <a:cxn ang="0">
                  <a:pos x="84" y="48"/>
                </a:cxn>
                <a:cxn ang="0">
                  <a:pos x="66" y="24"/>
                </a:cxn>
                <a:cxn ang="0">
                  <a:pos x="48" y="12"/>
                </a:cxn>
                <a:cxn ang="0">
                  <a:pos x="36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2" y="30"/>
                </a:cxn>
                <a:cxn ang="0">
                  <a:pos x="0" y="54"/>
                </a:cxn>
                <a:cxn ang="0">
                  <a:pos x="0" y="78"/>
                </a:cxn>
                <a:cxn ang="0">
                  <a:pos x="12" y="96"/>
                </a:cxn>
                <a:cxn ang="0">
                  <a:pos x="12" y="96"/>
                </a:cxn>
                <a:cxn ang="0">
                  <a:pos x="12" y="72"/>
                </a:cxn>
                <a:cxn ang="0">
                  <a:pos x="18" y="54"/>
                </a:cxn>
                <a:cxn ang="0">
                  <a:pos x="24" y="36"/>
                </a:cxn>
                <a:cxn ang="0">
                  <a:pos x="30" y="18"/>
                </a:cxn>
                <a:cxn ang="0">
                  <a:pos x="30" y="12"/>
                </a:cxn>
                <a:cxn ang="0">
                  <a:pos x="48" y="24"/>
                </a:cxn>
                <a:cxn ang="0">
                  <a:pos x="66" y="36"/>
                </a:cxn>
                <a:cxn ang="0">
                  <a:pos x="78" y="54"/>
                </a:cxn>
                <a:cxn ang="0">
                  <a:pos x="78" y="72"/>
                </a:cxn>
                <a:cxn ang="0">
                  <a:pos x="72" y="84"/>
                </a:cxn>
                <a:cxn ang="0">
                  <a:pos x="48" y="96"/>
                </a:cxn>
                <a:cxn ang="0">
                  <a:pos x="36" y="96"/>
                </a:cxn>
                <a:cxn ang="0">
                  <a:pos x="24" y="90"/>
                </a:cxn>
                <a:cxn ang="0">
                  <a:pos x="18" y="84"/>
                </a:cxn>
                <a:cxn ang="0">
                  <a:pos x="12" y="72"/>
                </a:cxn>
                <a:cxn ang="0">
                  <a:pos x="12" y="72"/>
                </a:cxn>
              </a:cxnLst>
              <a:rect l="0" t="0" r="r" b="b"/>
              <a:pathLst>
                <a:path w="90" h="108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8" name="Freeform 26"/>
            <p:cNvSpPr>
              <a:spLocks noEditPoints="1"/>
            </p:cNvSpPr>
            <p:nvPr/>
          </p:nvSpPr>
          <p:spPr bwMode="ltGray">
            <a:xfrm>
              <a:off x="2400" y="3872"/>
              <a:ext cx="72" cy="90"/>
            </a:xfrm>
            <a:custGeom>
              <a:avLst/>
              <a:gdLst/>
              <a:ahLst/>
              <a:cxnLst>
                <a:cxn ang="0">
                  <a:pos x="71" y="90"/>
                </a:cxn>
                <a:cxn ang="0">
                  <a:pos x="71" y="60"/>
                </a:cxn>
                <a:cxn ang="0">
                  <a:pos x="71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30" y="78"/>
                </a:cxn>
                <a:cxn ang="0">
                  <a:pos x="54" y="90"/>
                </a:cxn>
                <a:cxn ang="0">
                  <a:pos x="71" y="90"/>
                </a:cxn>
                <a:cxn ang="0">
                  <a:pos x="71" y="90"/>
                </a:cxn>
                <a:cxn ang="0">
                  <a:pos x="24" y="18"/>
                </a:cxn>
                <a:cxn ang="0">
                  <a:pos x="42" y="18"/>
                </a:cxn>
                <a:cxn ang="0">
                  <a:pos x="54" y="18"/>
                </a:cxn>
                <a:cxn ang="0">
                  <a:pos x="60" y="42"/>
                </a:cxn>
                <a:cxn ang="0">
                  <a:pos x="60" y="66"/>
                </a:cxn>
                <a:cxn ang="0">
                  <a:pos x="60" y="72"/>
                </a:cxn>
                <a:cxn ang="0">
                  <a:pos x="60" y="78"/>
                </a:cxn>
                <a:cxn ang="0">
                  <a:pos x="42" y="72"/>
                </a:cxn>
                <a:cxn ang="0">
                  <a:pos x="24" y="66"/>
                </a:cxn>
                <a:cxn ang="0">
                  <a:pos x="12" y="48"/>
                </a:cxn>
                <a:cxn ang="0">
                  <a:pos x="12" y="30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71" h="90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ltGray">
            <a:xfrm>
              <a:off x="2444" y="3838"/>
              <a:ext cx="1380" cy="389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ltGray">
            <a:xfrm>
              <a:off x="2394" y="3834"/>
              <a:ext cx="1502" cy="288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ltGray">
            <a:xfrm>
              <a:off x="2441" y="3860"/>
              <a:ext cx="1425" cy="22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ltGray">
            <a:xfrm>
              <a:off x="3743" y="3788"/>
              <a:ext cx="90" cy="96"/>
            </a:xfrm>
            <a:custGeom>
              <a:avLst/>
              <a:gdLst/>
              <a:ahLst/>
              <a:cxnLst>
                <a:cxn ang="0">
                  <a:pos x="66" y="96"/>
                </a:cxn>
                <a:cxn ang="0">
                  <a:pos x="78" y="66"/>
                </a:cxn>
                <a:cxn ang="0">
                  <a:pos x="90" y="42"/>
                </a:cxn>
                <a:cxn ang="0">
                  <a:pos x="78" y="18"/>
                </a:cxn>
                <a:cxn ang="0">
                  <a:pos x="60" y="0"/>
                </a:cxn>
                <a:cxn ang="0">
                  <a:pos x="30" y="6"/>
                </a:cxn>
                <a:cxn ang="0">
                  <a:pos x="18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6" y="60"/>
                </a:cxn>
                <a:cxn ang="0">
                  <a:pos x="24" y="78"/>
                </a:cxn>
                <a:cxn ang="0">
                  <a:pos x="48" y="90"/>
                </a:cxn>
                <a:cxn ang="0">
                  <a:pos x="66" y="96"/>
                </a:cxn>
                <a:cxn ang="0">
                  <a:pos x="66" y="96"/>
                </a:cxn>
                <a:cxn ang="0">
                  <a:pos x="42" y="18"/>
                </a:cxn>
                <a:cxn ang="0">
                  <a:pos x="60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66" y="72"/>
                </a:cxn>
                <a:cxn ang="0">
                  <a:pos x="60" y="78"/>
                </a:cxn>
                <a:cxn ang="0">
                  <a:pos x="60" y="84"/>
                </a:cxn>
                <a:cxn ang="0">
                  <a:pos x="42" y="72"/>
                </a:cxn>
                <a:cxn ang="0">
                  <a:pos x="30" y="66"/>
                </a:cxn>
                <a:cxn ang="0">
                  <a:pos x="18" y="42"/>
                </a:cxn>
                <a:cxn ang="0">
                  <a:pos x="24" y="30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90" h="96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ltGray">
            <a:xfrm>
              <a:off x="5422" y="3603"/>
              <a:ext cx="72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48" y="108"/>
                </a:cxn>
                <a:cxn ang="0">
                  <a:pos x="66" y="96"/>
                </a:cxn>
                <a:cxn ang="0">
                  <a:pos x="72" y="66"/>
                </a:cxn>
                <a:cxn ang="0">
                  <a:pos x="66" y="42"/>
                </a:cxn>
                <a:cxn ang="0">
                  <a:pos x="60" y="18"/>
                </a:cxn>
                <a:cxn ang="0">
                  <a:pos x="48" y="6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6" y="0"/>
                </a:cxn>
                <a:cxn ang="0">
                  <a:pos x="18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24" y="36"/>
                </a:cxn>
                <a:cxn ang="0">
                  <a:pos x="30" y="24"/>
                </a:cxn>
                <a:cxn ang="0">
                  <a:pos x="36" y="18"/>
                </a:cxn>
                <a:cxn ang="0">
                  <a:pos x="54" y="30"/>
                </a:cxn>
                <a:cxn ang="0">
                  <a:pos x="60" y="48"/>
                </a:cxn>
                <a:cxn ang="0">
                  <a:pos x="66" y="72"/>
                </a:cxn>
                <a:cxn ang="0">
                  <a:pos x="66" y="84"/>
                </a:cxn>
                <a:cxn ang="0">
                  <a:pos x="54" y="96"/>
                </a:cxn>
                <a:cxn ang="0">
                  <a:pos x="30" y="102"/>
                </a:cxn>
                <a:cxn ang="0">
                  <a:pos x="24" y="96"/>
                </a:cxn>
                <a:cxn ang="0">
                  <a:pos x="12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72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ltGray">
            <a:xfrm>
              <a:off x="4238" y="1773"/>
              <a:ext cx="173" cy="2539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ltGray">
            <a:xfrm>
              <a:off x="4288" y="1545"/>
              <a:ext cx="76" cy="24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6" name="AutoShape 34"/>
            <p:cNvSpPr>
              <a:spLocks noChangeArrowheads="1"/>
            </p:cNvSpPr>
            <p:nvPr/>
          </p:nvSpPr>
          <p:spPr bwMode="ltGray">
            <a:xfrm>
              <a:off x="4220" y="1743"/>
              <a:ext cx="205" cy="5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ltGray">
            <a:xfrm>
              <a:off x="4306" y="1529"/>
              <a:ext cx="252" cy="1576"/>
            </a:xfrm>
            <a:custGeom>
              <a:avLst/>
              <a:gdLst/>
              <a:ahLst/>
              <a:cxnLst>
                <a:cxn ang="0">
                  <a:pos x="252" y="1576"/>
                </a:cxn>
                <a:cxn ang="0">
                  <a:pos x="12" y="84"/>
                </a:cxn>
                <a:cxn ang="0">
                  <a:pos x="12" y="60"/>
                </a:cxn>
                <a:cxn ang="0">
                  <a:pos x="0" y="12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78" y="48"/>
                </a:cxn>
                <a:cxn ang="0">
                  <a:pos x="88" y="66"/>
                </a:cxn>
              </a:cxnLst>
              <a:rect l="0" t="0" r="r" b="b"/>
              <a:pathLst>
                <a:path w="252" h="1576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ltGray">
            <a:xfrm>
              <a:off x="4169" y="1421"/>
              <a:ext cx="317" cy="13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227" y="6"/>
                </a:cxn>
                <a:cxn ang="0">
                  <a:pos x="275" y="36"/>
                </a:cxn>
                <a:cxn ang="0">
                  <a:pos x="304" y="78"/>
                </a:cxn>
                <a:cxn ang="0">
                  <a:pos x="316" y="138"/>
                </a:cxn>
                <a:cxn ang="0">
                  <a:pos x="0" y="138"/>
                </a:cxn>
                <a:cxn ang="0">
                  <a:pos x="11" y="78"/>
                </a:cxn>
                <a:cxn ang="0">
                  <a:pos x="47" y="36"/>
                </a:cxn>
                <a:cxn ang="0">
                  <a:pos x="95" y="6"/>
                </a:cxn>
                <a:cxn ang="0">
                  <a:pos x="161" y="0"/>
                </a:cxn>
                <a:cxn ang="0">
                  <a:pos x="161" y="0"/>
                </a:cxn>
              </a:cxnLst>
              <a:rect l="0" t="0" r="r" b="b"/>
              <a:pathLst>
                <a:path w="316" h="138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</p:grpSp>
      <p:sp>
        <p:nvSpPr>
          <p:cNvPr id="5159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5160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685800" y="1768479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9" name="Rectangle 3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40" name="Rectangle 3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1" name="Rectangle 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1507456"/>
      </p:ext>
    </p:extLst>
  </p:cSld>
  <p:clrMapOvr>
    <a:masterClrMapping/>
  </p:clrMapOvr>
  <p:transition>
    <p:strips dir="rd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5383293"/>
      </p:ext>
    </p:extLst>
  </p:cSld>
  <p:clrMapOvr>
    <a:masterClrMapping/>
  </p:clrMapOvr>
  <p:transition>
    <p:strips dir="rd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0966022"/>
      </p:ext>
    </p:extLst>
  </p:cSld>
  <p:clrMapOvr>
    <a:masterClrMapping/>
  </p:clrMapOvr>
  <p:transition>
    <p:strips dir="rd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2439276"/>
      </p:ext>
    </p:extLst>
  </p:cSld>
  <p:clrMapOvr>
    <a:masterClrMapping/>
  </p:clrMapOvr>
  <p:transition>
    <p:strips dir="r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5"/>
            <a:ext cx="3867150" cy="36805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7555"/>
            <a:ext cx="3886201" cy="36805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24321"/>
      </p:ext>
    </p:extLst>
  </p:cSld>
  <p:clrMapOvr>
    <a:masterClrMapping/>
  </p:clrMapOvr>
  <p:transition>
    <p:strips dir="rd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8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7353891"/>
      </p:ext>
    </p:extLst>
  </p:cSld>
  <p:clrMapOvr>
    <a:masterClrMapping/>
  </p:clrMapOvr>
  <p:transition>
    <p:strips dir="rd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5747335"/>
      </p:ext>
    </p:extLst>
  </p:cSld>
  <p:clrMapOvr>
    <a:masterClrMapping/>
  </p:clrMapOvr>
  <p:transition>
    <p:strips dir="rd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3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8342132"/>
      </p:ext>
    </p:extLst>
  </p:cSld>
  <p:clrMapOvr>
    <a:masterClrMapping/>
  </p:clrMapOvr>
  <p:transition>
    <p:strips dir="rd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7179843"/>
      </p:ext>
    </p:extLst>
  </p:cSld>
  <p:clrMapOvr>
    <a:masterClrMapping/>
  </p:clrMapOvr>
  <p:transition>
    <p:strips dir="rd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3555798"/>
      </p:ext>
    </p:extLst>
  </p:cSld>
  <p:clrMapOvr>
    <a:masterClrMapping/>
  </p:clrMapOvr>
  <p:transition>
    <p:strips dir="rd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9068315"/>
      </p:ext>
    </p:extLst>
  </p:cSld>
  <p:clrMapOvr>
    <a:masterClrMapping/>
  </p:clrMapOvr>
  <p:transition>
    <p:strips dir="rd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8574033"/>
      </p:ext>
    </p:extLst>
  </p:cSld>
  <p:clrMapOvr>
    <a:masterClrMapping/>
  </p:clrMapOvr>
  <p:transition>
    <p:strips dir="rd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3800476" y="1789117"/>
            <a:ext cx="5340350" cy="5056187"/>
            <a:chOff x="2394" y="1127"/>
            <a:chExt cx="3364" cy="318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ltGray">
            <a:xfrm>
              <a:off x="4230" y="1365"/>
              <a:ext cx="197" cy="10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ltGray">
            <a:xfrm>
              <a:off x="4299" y="1185"/>
              <a:ext cx="47" cy="47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ltGray">
            <a:xfrm rot="995337">
              <a:off x="5205" y="1495"/>
              <a:ext cx="6" cy="20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ltGray">
            <a:xfrm>
              <a:off x="4871" y="3508"/>
              <a:ext cx="66" cy="96"/>
            </a:xfrm>
            <a:custGeom>
              <a:avLst/>
              <a:gdLst/>
              <a:ahLst/>
              <a:cxnLst>
                <a:cxn ang="0">
                  <a:pos x="18" y="96"/>
                </a:cxn>
                <a:cxn ang="0">
                  <a:pos x="42" y="78"/>
                </a:cxn>
                <a:cxn ang="0">
                  <a:pos x="60" y="60"/>
                </a:cxn>
                <a:cxn ang="0">
                  <a:pos x="66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24" y="6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0" y="60"/>
                </a:cxn>
                <a:cxn ang="0">
                  <a:pos x="12" y="84"/>
                </a:cxn>
                <a:cxn ang="0">
                  <a:pos x="18" y="96"/>
                </a:cxn>
                <a:cxn ang="0">
                  <a:pos x="18" y="96"/>
                </a:cxn>
                <a:cxn ang="0">
                  <a:pos x="42" y="18"/>
                </a:cxn>
                <a:cxn ang="0">
                  <a:pos x="54" y="24"/>
                </a:cxn>
                <a:cxn ang="0">
                  <a:pos x="60" y="36"/>
                </a:cxn>
                <a:cxn ang="0">
                  <a:pos x="60" y="48"/>
                </a:cxn>
                <a:cxn ang="0">
                  <a:pos x="54" y="54"/>
                </a:cxn>
                <a:cxn ang="0">
                  <a:pos x="36" y="72"/>
                </a:cxn>
                <a:cxn ang="0">
                  <a:pos x="24" y="78"/>
                </a:cxn>
                <a:cxn ang="0">
                  <a:pos x="24" y="78"/>
                </a:cxn>
                <a:cxn ang="0">
                  <a:pos x="12" y="48"/>
                </a:cxn>
                <a:cxn ang="0">
                  <a:pos x="18" y="24"/>
                </a:cxn>
                <a:cxn ang="0">
                  <a:pos x="30" y="18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66" h="9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ltGray">
            <a:xfrm rot="91736">
              <a:off x="5487" y="1535"/>
              <a:ext cx="6" cy="1998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ltGray">
            <a:xfrm rot="-926223">
              <a:off x="5640" y="1521"/>
              <a:ext cx="6" cy="881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ltGray">
            <a:xfrm rot="-1140313">
              <a:off x="3444" y="1816"/>
              <a:ext cx="6" cy="203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ltGray">
            <a:xfrm rot="1114412">
              <a:off x="2757" y="1821"/>
              <a:ext cx="6" cy="2119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ltGray">
            <a:xfrm rot="254676">
              <a:off x="3035" y="1870"/>
              <a:ext cx="6" cy="190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ltGray">
            <a:xfrm>
              <a:off x="4007" y="3021"/>
              <a:ext cx="623" cy="156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162" y="36"/>
                </a:cxn>
                <a:cxn ang="0">
                  <a:pos x="251" y="36"/>
                </a:cxn>
                <a:cxn ang="0">
                  <a:pos x="354" y="30"/>
                </a:cxn>
                <a:cxn ang="0">
                  <a:pos x="473" y="18"/>
                </a:cxn>
                <a:cxn ang="0">
                  <a:pos x="611" y="0"/>
                </a:cxn>
                <a:cxn ang="0">
                  <a:pos x="623" y="114"/>
                </a:cxn>
                <a:cxn ang="0">
                  <a:pos x="497" y="138"/>
                </a:cxn>
                <a:cxn ang="0">
                  <a:pos x="414" y="150"/>
                </a:cxn>
                <a:cxn ang="0">
                  <a:pos x="318" y="156"/>
                </a:cxn>
                <a:cxn ang="0">
                  <a:pos x="215" y="156"/>
                </a:cxn>
                <a:cxn ang="0">
                  <a:pos x="108" y="150"/>
                </a:cxn>
                <a:cxn ang="0">
                  <a:pos x="0" y="13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623" h="156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ltGray">
            <a:xfrm>
              <a:off x="4762" y="3591"/>
              <a:ext cx="996" cy="126"/>
            </a:xfrm>
            <a:custGeom>
              <a:avLst/>
              <a:gdLst/>
              <a:ahLst/>
              <a:cxnLst>
                <a:cxn ang="0">
                  <a:pos x="754" y="6"/>
                </a:cxn>
                <a:cxn ang="0">
                  <a:pos x="652" y="6"/>
                </a:cxn>
                <a:cxn ang="0">
                  <a:pos x="563" y="6"/>
                </a:cxn>
                <a:cxn ang="0">
                  <a:pos x="479" y="6"/>
                </a:cxn>
                <a:cxn ang="0">
                  <a:pos x="401" y="6"/>
                </a:cxn>
                <a:cxn ang="0">
                  <a:pos x="335" y="0"/>
                </a:cxn>
                <a:cxn ang="0">
                  <a:pos x="276" y="0"/>
                </a:cxn>
                <a:cxn ang="0">
                  <a:pos x="222" y="0"/>
                </a:cxn>
                <a:cxn ang="0">
                  <a:pos x="180" y="6"/>
                </a:cxn>
                <a:cxn ang="0">
                  <a:pos x="138" y="6"/>
                </a:cxn>
                <a:cxn ang="0">
                  <a:pos x="108" y="6"/>
                </a:cxn>
                <a:cxn ang="0">
                  <a:pos x="54" y="6"/>
                </a:cxn>
                <a:cxn ang="0">
                  <a:pos x="24" y="12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12" y="42"/>
                </a:cxn>
                <a:cxn ang="0">
                  <a:pos x="18" y="48"/>
                </a:cxn>
                <a:cxn ang="0">
                  <a:pos x="30" y="54"/>
                </a:cxn>
                <a:cxn ang="0">
                  <a:pos x="60" y="60"/>
                </a:cxn>
                <a:cxn ang="0">
                  <a:pos x="90" y="72"/>
                </a:cxn>
                <a:cxn ang="0">
                  <a:pos x="144" y="84"/>
                </a:cxn>
                <a:cxn ang="0">
                  <a:pos x="210" y="90"/>
                </a:cxn>
                <a:cxn ang="0">
                  <a:pos x="293" y="102"/>
                </a:cxn>
                <a:cxn ang="0">
                  <a:pos x="389" y="108"/>
                </a:cxn>
                <a:cxn ang="0">
                  <a:pos x="503" y="120"/>
                </a:cxn>
                <a:cxn ang="0">
                  <a:pos x="622" y="120"/>
                </a:cxn>
                <a:cxn ang="0">
                  <a:pos x="754" y="126"/>
                </a:cxn>
                <a:cxn ang="0">
                  <a:pos x="873" y="126"/>
                </a:cxn>
                <a:cxn ang="0">
                  <a:pos x="993" y="126"/>
                </a:cxn>
                <a:cxn ang="0">
                  <a:pos x="993" y="12"/>
                </a:cxn>
                <a:cxn ang="0">
                  <a:pos x="879" y="12"/>
                </a:cxn>
                <a:cxn ang="0">
                  <a:pos x="754" y="6"/>
                </a:cxn>
                <a:cxn ang="0">
                  <a:pos x="754" y="6"/>
                </a:cxn>
              </a:cxnLst>
              <a:rect l="0" t="0" r="r" b="b"/>
              <a:pathLst>
                <a:path w="993" h="126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ltGray">
            <a:xfrm>
              <a:off x="4786" y="3645"/>
              <a:ext cx="972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54"/>
                </a:cxn>
                <a:cxn ang="0">
                  <a:pos x="66" y="96"/>
                </a:cxn>
                <a:cxn ang="0">
                  <a:pos x="120" y="137"/>
                </a:cxn>
                <a:cxn ang="0">
                  <a:pos x="198" y="173"/>
                </a:cxn>
                <a:cxn ang="0">
                  <a:pos x="293" y="203"/>
                </a:cxn>
                <a:cxn ang="0">
                  <a:pos x="353" y="215"/>
                </a:cxn>
                <a:cxn ang="0">
                  <a:pos x="413" y="227"/>
                </a:cxn>
                <a:cxn ang="0">
                  <a:pos x="479" y="233"/>
                </a:cxn>
                <a:cxn ang="0">
                  <a:pos x="556" y="239"/>
                </a:cxn>
                <a:cxn ang="0">
                  <a:pos x="634" y="245"/>
                </a:cxn>
                <a:cxn ang="0">
                  <a:pos x="724" y="245"/>
                </a:cxn>
                <a:cxn ang="0">
                  <a:pos x="855" y="245"/>
                </a:cxn>
                <a:cxn ang="0">
                  <a:pos x="969" y="239"/>
                </a:cxn>
                <a:cxn ang="0">
                  <a:pos x="969" y="60"/>
                </a:cxn>
                <a:cxn ang="0">
                  <a:pos x="700" y="60"/>
                </a:cxn>
                <a:cxn ang="0">
                  <a:pos x="503" y="54"/>
                </a:cxn>
                <a:cxn ang="0">
                  <a:pos x="317" y="42"/>
                </a:cxn>
                <a:cxn ang="0">
                  <a:pos x="150" y="24"/>
                </a:cxn>
                <a:cxn ang="0">
                  <a:pos x="72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9" h="245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ltGray">
            <a:xfrm>
              <a:off x="4804" y="3591"/>
              <a:ext cx="954" cy="90"/>
            </a:xfrm>
            <a:custGeom>
              <a:avLst/>
              <a:gdLst/>
              <a:ahLst/>
              <a:cxnLst>
                <a:cxn ang="0">
                  <a:pos x="700" y="0"/>
                </a:cxn>
                <a:cxn ang="0">
                  <a:pos x="598" y="0"/>
                </a:cxn>
                <a:cxn ang="0">
                  <a:pos x="515" y="0"/>
                </a:cxn>
                <a:cxn ang="0">
                  <a:pos x="431" y="0"/>
                </a:cxn>
                <a:cxn ang="0">
                  <a:pos x="365" y="0"/>
                </a:cxn>
                <a:cxn ang="0">
                  <a:pos x="299" y="0"/>
                </a:cxn>
                <a:cxn ang="0">
                  <a:pos x="245" y="0"/>
                </a:cxn>
                <a:cxn ang="0">
                  <a:pos x="198" y="0"/>
                </a:cxn>
                <a:cxn ang="0">
                  <a:pos x="162" y="0"/>
                </a:cxn>
                <a:cxn ang="0">
                  <a:pos x="126" y="6"/>
                </a:cxn>
                <a:cxn ang="0">
                  <a:pos x="96" y="6"/>
                </a:cxn>
                <a:cxn ang="0">
                  <a:pos x="54" y="12"/>
                </a:cxn>
                <a:cxn ang="0">
                  <a:pos x="30" y="12"/>
                </a:cxn>
                <a:cxn ang="0">
                  <a:pos x="12" y="18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6" y="30"/>
                </a:cxn>
                <a:cxn ang="0">
                  <a:pos x="24" y="36"/>
                </a:cxn>
                <a:cxn ang="0">
                  <a:pos x="54" y="42"/>
                </a:cxn>
                <a:cxn ang="0">
                  <a:pos x="102" y="54"/>
                </a:cxn>
                <a:cxn ang="0">
                  <a:pos x="168" y="60"/>
                </a:cxn>
                <a:cxn ang="0">
                  <a:pos x="251" y="66"/>
                </a:cxn>
                <a:cxn ang="0">
                  <a:pos x="341" y="78"/>
                </a:cxn>
                <a:cxn ang="0">
                  <a:pos x="449" y="84"/>
                </a:cxn>
                <a:cxn ang="0">
                  <a:pos x="568" y="84"/>
                </a:cxn>
                <a:cxn ang="0">
                  <a:pos x="694" y="90"/>
                </a:cxn>
                <a:cxn ang="0">
                  <a:pos x="825" y="90"/>
                </a:cxn>
                <a:cxn ang="0">
                  <a:pos x="951" y="90"/>
                </a:cxn>
                <a:cxn ang="0">
                  <a:pos x="951" y="6"/>
                </a:cxn>
                <a:cxn ang="0">
                  <a:pos x="831" y="6"/>
                </a:cxn>
                <a:cxn ang="0">
                  <a:pos x="772" y="6"/>
                </a:cxn>
                <a:cxn ang="0">
                  <a:pos x="700" y="0"/>
                </a:cxn>
                <a:cxn ang="0">
                  <a:pos x="700" y="0"/>
                </a:cxn>
              </a:cxnLst>
              <a:rect l="0" t="0" r="r" b="b"/>
              <a:pathLst>
                <a:path w="951" h="90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ltGray">
            <a:xfrm>
              <a:off x="3059" y="1541"/>
              <a:ext cx="102" cy="15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12"/>
                </a:cxn>
                <a:cxn ang="0">
                  <a:pos x="30" y="72"/>
                </a:cxn>
                <a:cxn ang="0">
                  <a:pos x="30" y="155"/>
                </a:cxn>
                <a:cxn ang="0">
                  <a:pos x="72" y="155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5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ltGray">
            <a:xfrm>
              <a:off x="3059" y="1690"/>
              <a:ext cx="90" cy="96"/>
            </a:xfrm>
            <a:custGeom>
              <a:avLst/>
              <a:gdLst/>
              <a:ahLst/>
              <a:cxnLst>
                <a:cxn ang="0">
                  <a:pos x="48" y="96"/>
                </a:cxn>
                <a:cxn ang="0">
                  <a:pos x="72" y="72"/>
                </a:cxn>
                <a:cxn ang="0">
                  <a:pos x="84" y="48"/>
                </a:cxn>
                <a:cxn ang="0">
                  <a:pos x="90" y="36"/>
                </a:cxn>
                <a:cxn ang="0">
                  <a:pos x="84" y="24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0"/>
                </a:cxn>
                <a:cxn ang="0">
                  <a:pos x="12" y="12"/>
                </a:cxn>
                <a:cxn ang="0">
                  <a:pos x="6" y="24"/>
                </a:cxn>
                <a:cxn ang="0">
                  <a:pos x="0" y="36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8" y="96"/>
                </a:cxn>
                <a:cxn ang="0">
                  <a:pos x="48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54" y="66"/>
                </a:cxn>
                <a:cxn ang="0">
                  <a:pos x="48" y="78"/>
                </a:cxn>
                <a:cxn ang="0">
                  <a:pos x="30" y="66"/>
                </a:cxn>
                <a:cxn ang="0">
                  <a:pos x="24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90" h="96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ltGray">
            <a:xfrm>
              <a:off x="3059" y="1768"/>
              <a:ext cx="90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54" y="108"/>
                </a:cxn>
                <a:cxn ang="0">
                  <a:pos x="78" y="96"/>
                </a:cxn>
                <a:cxn ang="0">
                  <a:pos x="90" y="72"/>
                </a:cxn>
                <a:cxn ang="0">
                  <a:pos x="84" y="42"/>
                </a:cxn>
                <a:cxn ang="0">
                  <a:pos x="66" y="24"/>
                </a:cxn>
                <a:cxn ang="0">
                  <a:pos x="54" y="12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30" y="36"/>
                </a:cxn>
                <a:cxn ang="0">
                  <a:pos x="42" y="24"/>
                </a:cxn>
                <a:cxn ang="0">
                  <a:pos x="48" y="18"/>
                </a:cxn>
                <a:cxn ang="0">
                  <a:pos x="66" y="30"/>
                </a:cxn>
                <a:cxn ang="0">
                  <a:pos x="72" y="48"/>
                </a:cxn>
                <a:cxn ang="0">
                  <a:pos x="78" y="72"/>
                </a:cxn>
                <a:cxn ang="0">
                  <a:pos x="78" y="84"/>
                </a:cxn>
                <a:cxn ang="0">
                  <a:pos x="66" y="96"/>
                </a:cxn>
                <a:cxn ang="0">
                  <a:pos x="42" y="102"/>
                </a:cxn>
                <a:cxn ang="0">
                  <a:pos x="30" y="96"/>
                </a:cxn>
                <a:cxn ang="0">
                  <a:pos x="18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90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ltGray">
            <a:xfrm>
              <a:off x="5470" y="1205"/>
              <a:ext cx="102" cy="156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6"/>
                </a:cxn>
                <a:cxn ang="0">
                  <a:pos x="30" y="72"/>
                </a:cxn>
                <a:cxn ang="0">
                  <a:pos x="30" y="156"/>
                </a:cxn>
                <a:cxn ang="0">
                  <a:pos x="72" y="156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6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2" name="Freeform 20"/>
            <p:cNvSpPr>
              <a:spLocks noEditPoints="1"/>
            </p:cNvSpPr>
            <p:nvPr/>
          </p:nvSpPr>
          <p:spPr bwMode="ltGray">
            <a:xfrm>
              <a:off x="5476" y="1349"/>
              <a:ext cx="84" cy="96"/>
            </a:xfrm>
            <a:custGeom>
              <a:avLst/>
              <a:gdLst/>
              <a:ahLst/>
              <a:cxnLst>
                <a:cxn ang="0">
                  <a:pos x="42" y="96"/>
                </a:cxn>
                <a:cxn ang="0">
                  <a:pos x="66" y="78"/>
                </a:cxn>
                <a:cxn ang="0">
                  <a:pos x="84" y="54"/>
                </a:cxn>
                <a:cxn ang="0">
                  <a:pos x="84" y="30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6"/>
                </a:cxn>
                <a:cxn ang="0">
                  <a:pos x="12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2" y="96"/>
                </a:cxn>
                <a:cxn ang="0">
                  <a:pos x="42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4"/>
                </a:cxn>
                <a:cxn ang="0">
                  <a:pos x="54" y="72"/>
                </a:cxn>
                <a:cxn ang="0">
                  <a:pos x="42" y="84"/>
                </a:cxn>
                <a:cxn ang="0">
                  <a:pos x="42" y="84"/>
                </a:cxn>
                <a:cxn ang="0">
                  <a:pos x="30" y="72"/>
                </a:cxn>
                <a:cxn ang="0">
                  <a:pos x="18" y="54"/>
                </a:cxn>
                <a:cxn ang="0">
                  <a:pos x="18" y="30"/>
                </a:cxn>
                <a:cxn ang="0">
                  <a:pos x="30" y="18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6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3" name="Freeform 21"/>
            <p:cNvSpPr>
              <a:spLocks noEditPoints="1"/>
            </p:cNvSpPr>
            <p:nvPr/>
          </p:nvSpPr>
          <p:spPr bwMode="ltGray">
            <a:xfrm>
              <a:off x="5470" y="1433"/>
              <a:ext cx="90" cy="108"/>
            </a:xfrm>
            <a:custGeom>
              <a:avLst/>
              <a:gdLst/>
              <a:ahLst/>
              <a:cxnLst>
                <a:cxn ang="0">
                  <a:pos x="6" y="90"/>
                </a:cxn>
                <a:cxn ang="0">
                  <a:pos x="18" y="102"/>
                </a:cxn>
                <a:cxn ang="0">
                  <a:pos x="30" y="108"/>
                </a:cxn>
                <a:cxn ang="0">
                  <a:pos x="60" y="108"/>
                </a:cxn>
                <a:cxn ang="0">
                  <a:pos x="84" y="96"/>
                </a:cxn>
                <a:cxn ang="0">
                  <a:pos x="90" y="84"/>
                </a:cxn>
                <a:cxn ang="0">
                  <a:pos x="90" y="66"/>
                </a:cxn>
                <a:cxn ang="0">
                  <a:pos x="84" y="36"/>
                </a:cxn>
                <a:cxn ang="0">
                  <a:pos x="72" y="18"/>
                </a:cxn>
                <a:cxn ang="0">
                  <a:pos x="60" y="6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12" y="48"/>
                </a:cxn>
                <a:cxn ang="0">
                  <a:pos x="0" y="66"/>
                </a:cxn>
                <a:cxn ang="0">
                  <a:pos x="6" y="90"/>
                </a:cxn>
                <a:cxn ang="0">
                  <a:pos x="6" y="90"/>
                </a:cxn>
                <a:cxn ang="0">
                  <a:pos x="18" y="66"/>
                </a:cxn>
                <a:cxn ang="0">
                  <a:pos x="24" y="48"/>
                </a:cxn>
                <a:cxn ang="0">
                  <a:pos x="36" y="30"/>
                </a:cxn>
                <a:cxn ang="0">
                  <a:pos x="42" y="18"/>
                </a:cxn>
                <a:cxn ang="0">
                  <a:pos x="48" y="12"/>
                </a:cxn>
                <a:cxn ang="0">
                  <a:pos x="78" y="42"/>
                </a:cxn>
                <a:cxn ang="0">
                  <a:pos x="84" y="66"/>
                </a:cxn>
                <a:cxn ang="0">
                  <a:pos x="66" y="90"/>
                </a:cxn>
                <a:cxn ang="0">
                  <a:pos x="54" y="96"/>
                </a:cxn>
                <a:cxn ang="0">
                  <a:pos x="42" y="96"/>
                </a:cxn>
                <a:cxn ang="0">
                  <a:pos x="30" y="96"/>
                </a:cxn>
                <a:cxn ang="0">
                  <a:pos x="24" y="84"/>
                </a:cxn>
                <a:cxn ang="0">
                  <a:pos x="18" y="78"/>
                </a:cxn>
                <a:cxn ang="0">
                  <a:pos x="18" y="66"/>
                </a:cxn>
                <a:cxn ang="0">
                  <a:pos x="18" y="66"/>
                </a:cxn>
              </a:cxnLst>
              <a:rect l="0" t="0" r="r" b="b"/>
              <a:pathLst>
                <a:path w="90" h="108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ltGray">
            <a:xfrm>
              <a:off x="5428" y="3525"/>
              <a:ext cx="66" cy="96"/>
            </a:xfrm>
            <a:custGeom>
              <a:avLst/>
              <a:gdLst/>
              <a:ahLst/>
              <a:cxnLst>
                <a:cxn ang="0">
                  <a:pos x="30" y="96"/>
                </a:cxn>
                <a:cxn ang="0">
                  <a:pos x="54" y="72"/>
                </a:cxn>
                <a:cxn ang="0">
                  <a:pos x="66" y="48"/>
                </a:cxn>
                <a:cxn ang="0">
                  <a:pos x="66" y="24"/>
                </a:cxn>
                <a:cxn ang="0">
                  <a:pos x="54" y="6"/>
                </a:cxn>
                <a:cxn ang="0">
                  <a:pos x="30" y="0"/>
                </a:cxn>
                <a:cxn ang="0">
                  <a:pos x="18" y="0"/>
                </a:cxn>
                <a:cxn ang="0">
                  <a:pos x="6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18" y="84"/>
                </a:cxn>
                <a:cxn ang="0">
                  <a:pos x="30" y="96"/>
                </a:cxn>
                <a:cxn ang="0">
                  <a:pos x="30" y="96"/>
                </a:cxn>
                <a:cxn ang="0">
                  <a:pos x="30" y="12"/>
                </a:cxn>
                <a:cxn ang="0">
                  <a:pos x="48" y="18"/>
                </a:cxn>
                <a:cxn ang="0">
                  <a:pos x="54" y="24"/>
                </a:cxn>
                <a:cxn ang="0">
                  <a:pos x="54" y="36"/>
                </a:cxn>
                <a:cxn ang="0">
                  <a:pos x="48" y="48"/>
                </a:cxn>
                <a:cxn ang="0">
                  <a:pos x="36" y="66"/>
                </a:cxn>
                <a:cxn ang="0">
                  <a:pos x="30" y="78"/>
                </a:cxn>
                <a:cxn ang="0">
                  <a:pos x="18" y="66"/>
                </a:cxn>
                <a:cxn ang="0">
                  <a:pos x="12" y="48"/>
                </a:cxn>
                <a:cxn ang="0">
                  <a:pos x="6" y="30"/>
                </a:cxn>
                <a:cxn ang="0">
                  <a:pos x="18" y="12"/>
                </a:cxn>
                <a:cxn ang="0">
                  <a:pos x="30" y="12"/>
                </a:cxn>
                <a:cxn ang="0">
                  <a:pos x="30" y="12"/>
                </a:cxn>
              </a:cxnLst>
              <a:rect l="0" t="0" r="r" b="b"/>
              <a:pathLst>
                <a:path w="66" h="9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ltGray">
            <a:xfrm>
              <a:off x="3017" y="1127"/>
              <a:ext cx="2603" cy="444"/>
            </a:xfrm>
            <a:custGeom>
              <a:avLst/>
              <a:gdLst/>
              <a:ahLst/>
              <a:cxnLst>
                <a:cxn ang="0">
                  <a:pos x="2577" y="0"/>
                </a:cxn>
                <a:cxn ang="0">
                  <a:pos x="2594" y="72"/>
                </a:cxn>
                <a:cxn ang="0">
                  <a:pos x="6" y="444"/>
                </a:cxn>
                <a:cxn ang="0">
                  <a:pos x="0" y="396"/>
                </a:cxn>
                <a:cxn ang="0">
                  <a:pos x="1225" y="96"/>
                </a:cxn>
                <a:cxn ang="0">
                  <a:pos x="1351" y="78"/>
                </a:cxn>
                <a:cxn ang="0">
                  <a:pos x="2577" y="0"/>
                </a:cxn>
                <a:cxn ang="0">
                  <a:pos x="2577" y="0"/>
                </a:cxn>
              </a:cxnLst>
              <a:rect l="0" t="0" r="r" b="b"/>
              <a:pathLst>
                <a:path w="2594" h="44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ltGray">
            <a:xfrm>
              <a:off x="2934" y="3773"/>
              <a:ext cx="84" cy="95"/>
            </a:xfrm>
            <a:custGeom>
              <a:avLst/>
              <a:gdLst/>
              <a:ahLst/>
              <a:cxnLst>
                <a:cxn ang="0">
                  <a:pos x="36" y="95"/>
                </a:cxn>
                <a:cxn ang="0">
                  <a:pos x="60" y="77"/>
                </a:cxn>
                <a:cxn ang="0">
                  <a:pos x="78" y="53"/>
                </a:cxn>
                <a:cxn ang="0">
                  <a:pos x="84" y="42"/>
                </a:cxn>
                <a:cxn ang="0">
                  <a:pos x="84" y="30"/>
                </a:cxn>
                <a:cxn ang="0">
                  <a:pos x="72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12" y="12"/>
                </a:cxn>
                <a:cxn ang="0">
                  <a:pos x="0" y="24"/>
                </a:cxn>
                <a:cxn ang="0">
                  <a:pos x="0" y="36"/>
                </a:cxn>
                <a:cxn ang="0">
                  <a:pos x="6" y="59"/>
                </a:cxn>
                <a:cxn ang="0">
                  <a:pos x="24" y="83"/>
                </a:cxn>
                <a:cxn ang="0">
                  <a:pos x="36" y="95"/>
                </a:cxn>
                <a:cxn ang="0">
                  <a:pos x="36" y="95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3"/>
                </a:cxn>
                <a:cxn ang="0">
                  <a:pos x="48" y="71"/>
                </a:cxn>
                <a:cxn ang="0">
                  <a:pos x="42" y="77"/>
                </a:cxn>
                <a:cxn ang="0">
                  <a:pos x="36" y="77"/>
                </a:cxn>
                <a:cxn ang="0">
                  <a:pos x="24" y="65"/>
                </a:cxn>
                <a:cxn ang="0">
                  <a:pos x="18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5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ltGray">
            <a:xfrm>
              <a:off x="3779" y="3872"/>
              <a:ext cx="90" cy="108"/>
            </a:xfrm>
            <a:custGeom>
              <a:avLst/>
              <a:gdLst/>
              <a:ahLst/>
              <a:cxnLst>
                <a:cxn ang="0">
                  <a:pos x="12" y="96"/>
                </a:cxn>
                <a:cxn ang="0">
                  <a:pos x="24" y="108"/>
                </a:cxn>
                <a:cxn ang="0">
                  <a:pos x="42" y="108"/>
                </a:cxn>
                <a:cxn ang="0">
                  <a:pos x="66" y="102"/>
                </a:cxn>
                <a:cxn ang="0">
                  <a:pos x="84" y="78"/>
                </a:cxn>
                <a:cxn ang="0">
                  <a:pos x="90" y="66"/>
                </a:cxn>
                <a:cxn ang="0">
                  <a:pos x="84" y="48"/>
                </a:cxn>
                <a:cxn ang="0">
                  <a:pos x="66" y="24"/>
                </a:cxn>
                <a:cxn ang="0">
                  <a:pos x="48" y="12"/>
                </a:cxn>
                <a:cxn ang="0">
                  <a:pos x="36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2" y="30"/>
                </a:cxn>
                <a:cxn ang="0">
                  <a:pos x="0" y="54"/>
                </a:cxn>
                <a:cxn ang="0">
                  <a:pos x="0" y="78"/>
                </a:cxn>
                <a:cxn ang="0">
                  <a:pos x="12" y="96"/>
                </a:cxn>
                <a:cxn ang="0">
                  <a:pos x="12" y="96"/>
                </a:cxn>
                <a:cxn ang="0">
                  <a:pos x="12" y="72"/>
                </a:cxn>
                <a:cxn ang="0">
                  <a:pos x="18" y="54"/>
                </a:cxn>
                <a:cxn ang="0">
                  <a:pos x="24" y="36"/>
                </a:cxn>
                <a:cxn ang="0">
                  <a:pos x="30" y="18"/>
                </a:cxn>
                <a:cxn ang="0">
                  <a:pos x="30" y="12"/>
                </a:cxn>
                <a:cxn ang="0">
                  <a:pos x="48" y="24"/>
                </a:cxn>
                <a:cxn ang="0">
                  <a:pos x="66" y="36"/>
                </a:cxn>
                <a:cxn ang="0">
                  <a:pos x="78" y="54"/>
                </a:cxn>
                <a:cxn ang="0">
                  <a:pos x="78" y="72"/>
                </a:cxn>
                <a:cxn ang="0">
                  <a:pos x="72" y="84"/>
                </a:cxn>
                <a:cxn ang="0">
                  <a:pos x="48" y="96"/>
                </a:cxn>
                <a:cxn ang="0">
                  <a:pos x="36" y="96"/>
                </a:cxn>
                <a:cxn ang="0">
                  <a:pos x="24" y="90"/>
                </a:cxn>
                <a:cxn ang="0">
                  <a:pos x="18" y="84"/>
                </a:cxn>
                <a:cxn ang="0">
                  <a:pos x="12" y="72"/>
                </a:cxn>
                <a:cxn ang="0">
                  <a:pos x="12" y="72"/>
                </a:cxn>
              </a:cxnLst>
              <a:rect l="0" t="0" r="r" b="b"/>
              <a:pathLst>
                <a:path w="90" h="108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8" name="Freeform 26"/>
            <p:cNvSpPr>
              <a:spLocks noEditPoints="1"/>
            </p:cNvSpPr>
            <p:nvPr/>
          </p:nvSpPr>
          <p:spPr bwMode="ltGray">
            <a:xfrm>
              <a:off x="2400" y="3872"/>
              <a:ext cx="72" cy="90"/>
            </a:xfrm>
            <a:custGeom>
              <a:avLst/>
              <a:gdLst/>
              <a:ahLst/>
              <a:cxnLst>
                <a:cxn ang="0">
                  <a:pos x="71" y="90"/>
                </a:cxn>
                <a:cxn ang="0">
                  <a:pos x="71" y="60"/>
                </a:cxn>
                <a:cxn ang="0">
                  <a:pos x="71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30" y="78"/>
                </a:cxn>
                <a:cxn ang="0">
                  <a:pos x="54" y="90"/>
                </a:cxn>
                <a:cxn ang="0">
                  <a:pos x="71" y="90"/>
                </a:cxn>
                <a:cxn ang="0">
                  <a:pos x="71" y="90"/>
                </a:cxn>
                <a:cxn ang="0">
                  <a:pos x="24" y="18"/>
                </a:cxn>
                <a:cxn ang="0">
                  <a:pos x="42" y="18"/>
                </a:cxn>
                <a:cxn ang="0">
                  <a:pos x="54" y="18"/>
                </a:cxn>
                <a:cxn ang="0">
                  <a:pos x="60" y="42"/>
                </a:cxn>
                <a:cxn ang="0">
                  <a:pos x="60" y="66"/>
                </a:cxn>
                <a:cxn ang="0">
                  <a:pos x="60" y="72"/>
                </a:cxn>
                <a:cxn ang="0">
                  <a:pos x="60" y="78"/>
                </a:cxn>
                <a:cxn ang="0">
                  <a:pos x="42" y="72"/>
                </a:cxn>
                <a:cxn ang="0">
                  <a:pos x="24" y="66"/>
                </a:cxn>
                <a:cxn ang="0">
                  <a:pos x="12" y="48"/>
                </a:cxn>
                <a:cxn ang="0">
                  <a:pos x="12" y="30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71" h="90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ltGray">
            <a:xfrm>
              <a:off x="2444" y="3838"/>
              <a:ext cx="1380" cy="389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ltGray">
            <a:xfrm>
              <a:off x="2394" y="3834"/>
              <a:ext cx="1502" cy="288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ltGray">
            <a:xfrm>
              <a:off x="2441" y="3860"/>
              <a:ext cx="1425" cy="22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ltGray">
            <a:xfrm>
              <a:off x="3743" y="3788"/>
              <a:ext cx="90" cy="96"/>
            </a:xfrm>
            <a:custGeom>
              <a:avLst/>
              <a:gdLst/>
              <a:ahLst/>
              <a:cxnLst>
                <a:cxn ang="0">
                  <a:pos x="66" y="96"/>
                </a:cxn>
                <a:cxn ang="0">
                  <a:pos x="78" y="66"/>
                </a:cxn>
                <a:cxn ang="0">
                  <a:pos x="90" y="42"/>
                </a:cxn>
                <a:cxn ang="0">
                  <a:pos x="78" y="18"/>
                </a:cxn>
                <a:cxn ang="0">
                  <a:pos x="60" y="0"/>
                </a:cxn>
                <a:cxn ang="0">
                  <a:pos x="30" y="6"/>
                </a:cxn>
                <a:cxn ang="0">
                  <a:pos x="18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6" y="60"/>
                </a:cxn>
                <a:cxn ang="0">
                  <a:pos x="24" y="78"/>
                </a:cxn>
                <a:cxn ang="0">
                  <a:pos x="48" y="90"/>
                </a:cxn>
                <a:cxn ang="0">
                  <a:pos x="66" y="96"/>
                </a:cxn>
                <a:cxn ang="0">
                  <a:pos x="66" y="96"/>
                </a:cxn>
                <a:cxn ang="0">
                  <a:pos x="42" y="18"/>
                </a:cxn>
                <a:cxn ang="0">
                  <a:pos x="60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66" y="72"/>
                </a:cxn>
                <a:cxn ang="0">
                  <a:pos x="60" y="78"/>
                </a:cxn>
                <a:cxn ang="0">
                  <a:pos x="60" y="84"/>
                </a:cxn>
                <a:cxn ang="0">
                  <a:pos x="42" y="72"/>
                </a:cxn>
                <a:cxn ang="0">
                  <a:pos x="30" y="66"/>
                </a:cxn>
                <a:cxn ang="0">
                  <a:pos x="18" y="42"/>
                </a:cxn>
                <a:cxn ang="0">
                  <a:pos x="24" y="30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90" h="96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ltGray">
            <a:xfrm>
              <a:off x="5422" y="3603"/>
              <a:ext cx="72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48" y="108"/>
                </a:cxn>
                <a:cxn ang="0">
                  <a:pos x="66" y="96"/>
                </a:cxn>
                <a:cxn ang="0">
                  <a:pos x="72" y="66"/>
                </a:cxn>
                <a:cxn ang="0">
                  <a:pos x="66" y="42"/>
                </a:cxn>
                <a:cxn ang="0">
                  <a:pos x="60" y="18"/>
                </a:cxn>
                <a:cxn ang="0">
                  <a:pos x="48" y="6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6" y="0"/>
                </a:cxn>
                <a:cxn ang="0">
                  <a:pos x="18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24" y="36"/>
                </a:cxn>
                <a:cxn ang="0">
                  <a:pos x="30" y="24"/>
                </a:cxn>
                <a:cxn ang="0">
                  <a:pos x="36" y="18"/>
                </a:cxn>
                <a:cxn ang="0">
                  <a:pos x="54" y="30"/>
                </a:cxn>
                <a:cxn ang="0">
                  <a:pos x="60" y="48"/>
                </a:cxn>
                <a:cxn ang="0">
                  <a:pos x="66" y="72"/>
                </a:cxn>
                <a:cxn ang="0">
                  <a:pos x="66" y="84"/>
                </a:cxn>
                <a:cxn ang="0">
                  <a:pos x="54" y="96"/>
                </a:cxn>
                <a:cxn ang="0">
                  <a:pos x="30" y="102"/>
                </a:cxn>
                <a:cxn ang="0">
                  <a:pos x="24" y="96"/>
                </a:cxn>
                <a:cxn ang="0">
                  <a:pos x="12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72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ltGray">
            <a:xfrm>
              <a:off x="4238" y="1773"/>
              <a:ext cx="173" cy="2539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ltGray">
            <a:xfrm>
              <a:off x="4288" y="1545"/>
              <a:ext cx="76" cy="24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6" name="AutoShape 34"/>
            <p:cNvSpPr>
              <a:spLocks noChangeArrowheads="1"/>
            </p:cNvSpPr>
            <p:nvPr/>
          </p:nvSpPr>
          <p:spPr bwMode="ltGray">
            <a:xfrm>
              <a:off x="4220" y="1743"/>
              <a:ext cx="205" cy="5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ltGray">
            <a:xfrm>
              <a:off x="4306" y="1529"/>
              <a:ext cx="252" cy="1576"/>
            </a:xfrm>
            <a:custGeom>
              <a:avLst/>
              <a:gdLst/>
              <a:ahLst/>
              <a:cxnLst>
                <a:cxn ang="0">
                  <a:pos x="252" y="1576"/>
                </a:cxn>
                <a:cxn ang="0">
                  <a:pos x="12" y="84"/>
                </a:cxn>
                <a:cxn ang="0">
                  <a:pos x="12" y="60"/>
                </a:cxn>
                <a:cxn ang="0">
                  <a:pos x="0" y="12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78" y="48"/>
                </a:cxn>
                <a:cxn ang="0">
                  <a:pos x="88" y="66"/>
                </a:cxn>
              </a:cxnLst>
              <a:rect l="0" t="0" r="r" b="b"/>
              <a:pathLst>
                <a:path w="252" h="1576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ltGray">
            <a:xfrm>
              <a:off x="4169" y="1421"/>
              <a:ext cx="317" cy="13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227" y="6"/>
                </a:cxn>
                <a:cxn ang="0">
                  <a:pos x="275" y="36"/>
                </a:cxn>
                <a:cxn ang="0">
                  <a:pos x="304" y="78"/>
                </a:cxn>
                <a:cxn ang="0">
                  <a:pos x="316" y="138"/>
                </a:cxn>
                <a:cxn ang="0">
                  <a:pos x="0" y="138"/>
                </a:cxn>
                <a:cxn ang="0">
                  <a:pos x="11" y="78"/>
                </a:cxn>
                <a:cxn ang="0">
                  <a:pos x="47" y="36"/>
                </a:cxn>
                <a:cxn ang="0">
                  <a:pos x="95" y="6"/>
                </a:cxn>
                <a:cxn ang="0">
                  <a:pos x="161" y="0"/>
                </a:cxn>
                <a:cxn ang="0">
                  <a:pos x="161" y="0"/>
                </a:cxn>
              </a:cxnLst>
              <a:rect l="0" t="0" r="r" b="b"/>
              <a:pathLst>
                <a:path w="316" h="138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</p:grpSp>
      <p:sp>
        <p:nvSpPr>
          <p:cNvPr id="5159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5160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685800" y="1768479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9" name="Rectangle 3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40" name="Rectangle 3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1" name="Rectangle 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8624976"/>
      </p:ext>
    </p:extLst>
  </p:cSld>
  <p:clrMapOvr>
    <a:masterClrMapping/>
  </p:clrMapOvr>
  <p:transition>
    <p:strips dir="rd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5188147"/>
      </p:ext>
    </p:extLst>
  </p:cSld>
  <p:clrMapOvr>
    <a:masterClrMapping/>
  </p:clrMapOvr>
  <p:transition>
    <p:strips dir="rd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4337434"/>
      </p:ext>
    </p:extLst>
  </p:cSld>
  <p:clrMapOvr>
    <a:masterClrMapping/>
  </p:clrMapOvr>
  <p:transition>
    <p:strips dir="r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685800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3845" y="2766219"/>
            <a:ext cx="7886700" cy="1325562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967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7013672"/>
      </p:ext>
    </p:extLst>
  </p:cSld>
  <p:clrMapOvr>
    <a:masterClrMapping/>
  </p:clrMapOvr>
  <p:transition>
    <p:strips dir="rd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8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7745850"/>
      </p:ext>
    </p:extLst>
  </p:cSld>
  <p:clrMapOvr>
    <a:masterClrMapping/>
  </p:clrMapOvr>
  <p:transition>
    <p:strips dir="rd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3833722"/>
      </p:ext>
    </p:extLst>
  </p:cSld>
  <p:clrMapOvr>
    <a:masterClrMapping/>
  </p:clrMapOvr>
  <p:transition>
    <p:strips dir="rd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3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4513612"/>
      </p:ext>
    </p:extLst>
  </p:cSld>
  <p:clrMapOvr>
    <a:masterClrMapping/>
  </p:clrMapOvr>
  <p:transition>
    <p:strips dir="rd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450605"/>
      </p:ext>
    </p:extLst>
  </p:cSld>
  <p:clrMapOvr>
    <a:masterClrMapping/>
  </p:clrMapOvr>
  <p:transition>
    <p:strips dir="rd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3372594"/>
      </p:ext>
    </p:extLst>
  </p:cSld>
  <p:clrMapOvr>
    <a:masterClrMapping/>
  </p:clrMapOvr>
  <p:transition>
    <p:strips dir="rd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7793294"/>
      </p:ext>
    </p:extLst>
  </p:cSld>
  <p:clrMapOvr>
    <a:masterClrMapping/>
  </p:clrMapOvr>
  <p:transition>
    <p:strips dir="rd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6793543"/>
      </p:ext>
    </p:extLst>
  </p:cSld>
  <p:clrMapOvr>
    <a:masterClrMapping/>
  </p:clrMapOvr>
  <p:transition>
    <p:strips dir="rd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7600" y="1767600"/>
            <a:ext cx="7772400" cy="17352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DBBD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(Títulos)"/>
                <a:cs typeface="Arial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65" charset="2"/>
              <a:buNone/>
              <a:def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 dirty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7769484"/>
      </p:ext>
    </p:extLst>
  </p:cSld>
  <p:clrMapOvr>
    <a:masterClrMapping/>
  </p:clrMapOvr>
  <p:transition>
    <p:strips dir="rd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9371161"/>
      </p:ext>
    </p:extLst>
  </p:cSld>
  <p:clrMapOvr>
    <a:masterClrMapping/>
  </p:clrMapOvr>
  <p:transition>
    <p:strips dir="r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2049113"/>
      </p:ext>
    </p:extLst>
  </p:cSld>
  <p:clrMapOvr>
    <a:masterClrMapping/>
  </p:clrMapOvr>
  <p:transition>
    <p:strips dir="rd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8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8874633"/>
      </p:ext>
    </p:extLst>
  </p:cSld>
  <p:clrMapOvr>
    <a:masterClrMapping/>
  </p:clrMapOvr>
  <p:transition>
    <p:strips dir="rd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3"/>
            <a:ext cx="3886200" cy="4351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3"/>
            <a:ext cx="3886200" cy="4351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9299691"/>
      </p:ext>
    </p:extLst>
  </p:cSld>
  <p:clrMapOvr>
    <a:masterClrMapping/>
  </p:clrMapOvr>
  <p:transition>
    <p:strips dir="rd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5"/>
            <a:ext cx="3867150" cy="36805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7555"/>
            <a:ext cx="3886201" cy="36805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30236"/>
      </p:ext>
    </p:extLst>
  </p:cSld>
  <p:clrMapOvr>
    <a:masterClrMapping/>
  </p:clrMapOvr>
  <p:transition>
    <p:strips dir="rd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685800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3845" y="2766219"/>
            <a:ext cx="7886700" cy="1325562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258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0952073"/>
      </p:ext>
    </p:extLst>
  </p:cSld>
  <p:clrMapOvr>
    <a:masterClrMapping/>
  </p:clrMapOvr>
  <p:transition>
    <p:strips dir="rd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5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7959503"/>
      </p:ext>
    </p:extLst>
  </p:cSld>
  <p:clrMapOvr>
    <a:masterClrMapping/>
  </p:clrMapOvr>
  <p:transition>
    <p:strips dir="rd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0502460"/>
      </p:ext>
    </p:extLst>
  </p:cSld>
  <p:clrMapOvr>
    <a:masterClrMapping/>
  </p:clrMapOvr>
  <p:transition>
    <p:strips dir="rd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6393315"/>
      </p:ext>
    </p:extLst>
  </p:cSld>
  <p:clrMapOvr>
    <a:masterClrMapping/>
  </p:clrMapOvr>
  <p:transition>
    <p:strips dir="rd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0367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40747"/>
      </p:ext>
    </p:extLst>
  </p:cSld>
  <p:clrMapOvr>
    <a:masterClrMapping/>
  </p:clrMapOvr>
  <p:transition>
    <p:strips dir="rd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800F66-B745-464C-A2E6-781C4F1B839E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8762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5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376139"/>
      </p:ext>
    </p:extLst>
  </p:cSld>
  <p:clrMapOvr>
    <a:masterClrMapping/>
  </p:clrMapOvr>
  <p:transition>
    <p:strips dir="rd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891257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4248214"/>
      </p:ext>
    </p:extLst>
  </p:cSld>
  <p:clrMapOvr>
    <a:masterClrMapping/>
  </p:clrMapOvr>
  <p:transition>
    <p:strips dir="rd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898355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625893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12929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033476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06252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27803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002598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3404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F66-B745-464C-A2E6-781C4F1B839E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249886"/>
      </p:ext>
    </p:extLst>
  </p:cSld>
  <p:clrMapOvr>
    <a:masterClrMapping/>
  </p:clrMapOvr>
  <p:transition>
    <p:strips dir="rd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81119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95026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2406-9109-4A88-BAAB-81AF2254AB9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0669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4.jpeg"/><Relationship Id="rId5" Type="http://schemas.openxmlformats.org/officeDocument/2006/relationships/slideLayout" Target="../slideLayouts/slideLayout3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image" Target="../media/image3.jpg"/><Relationship Id="rId2" Type="http://schemas.openxmlformats.org/officeDocument/2006/relationships/slideLayout" Target="../slideLayouts/slideLayout69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F800F66-B745-464C-A2E6-781C4F1B839E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763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61111E-6 3.33333E-6  C 0.06892 3.33333E-6  0.125 0.02847  0.125 0.06389  C 0.125 0.09907  0.06892 0.12777  3.61111E-6 0.12777  C -0.0691 0.12777  -0.125 0.09907  -0.125 0.06389  C -0.125 0.02847  -0.0691 3.33333E-6  3.61111E-6 3.33333E-6  Z " pathEditMode="relative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DBBD7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(Títulos)"/>
          <a:ea typeface="+mj-ea"/>
          <a:cs typeface="+mj-cs"/>
        </a:defRPr>
      </a:lvl1pPr>
    </p:titleStyle>
    <p:bodyStyle>
      <a:lvl1pPr marL="355600" indent="-3556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rgbClr val="FFCC66"/>
        </a:buClr>
        <a:buSzPct val="65000"/>
        <a:buFont typeface="Wingdings" panose="05000000000000000000" pitchFamily="2" charset="2"/>
        <a:buChar char="n"/>
        <a:defRPr lang="es-ES" sz="32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1pPr>
      <a:lvl2pPr marL="723900" indent="-2794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chemeClr val="bg1"/>
        </a:buClr>
        <a:buSzPct val="65000"/>
        <a:buFont typeface="Wingdings" panose="05000000000000000000" pitchFamily="2" charset="2"/>
        <a:buChar char="n"/>
        <a:defRPr lang="es-ES" sz="28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2pPr>
      <a:lvl3pPr marL="1168400" indent="-2667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rgbClr val="808000"/>
        </a:buClr>
        <a:buSzPct val="65000"/>
        <a:buFont typeface="Wingdings" panose="05000000000000000000" pitchFamily="2" charset="2"/>
        <a:buChar char="n"/>
        <a:defRPr lang="es-ES" sz="24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3pPr>
      <a:lvl4pPr marL="1612900" indent="-2667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chemeClr val="bg1"/>
        </a:buClr>
        <a:buSzPct val="65000"/>
        <a:buFont typeface="Wingdings" panose="05000000000000000000" pitchFamily="2" charset="2"/>
        <a:buChar char="n"/>
        <a:defRPr lang="es-ES" sz="20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4pPr>
      <a:lvl5pPr marL="2057400" indent="-2667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rgbClr val="CCA500"/>
        </a:buClr>
        <a:buSzPct val="65000"/>
        <a:buFont typeface="Wingdings" panose="05000000000000000000" pitchFamily="2" charset="2"/>
        <a:buChar char="n"/>
        <a:defRPr lang="en-US" sz="2000" kern="1200" dirty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846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7416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6566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chemeClr val="bg2"/>
            </a:gs>
            <a:gs pos="5000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3800476" y="1789117"/>
            <a:ext cx="5340350" cy="5056187"/>
            <a:chOff x="2394" y="1127"/>
            <a:chExt cx="3364" cy="3185"/>
          </a:xfrm>
        </p:grpSpPr>
        <p:sp>
          <p:nvSpPr>
            <p:cNvPr id="4099" name="Rectangle 3"/>
            <p:cNvSpPr>
              <a:spLocks noChangeArrowheads="1"/>
            </p:cNvSpPr>
            <p:nvPr/>
          </p:nvSpPr>
          <p:spPr bwMode="ltGray">
            <a:xfrm>
              <a:off x="4230" y="1365"/>
              <a:ext cx="197" cy="10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0" name="Oval 4"/>
            <p:cNvSpPr>
              <a:spLocks noChangeArrowheads="1"/>
            </p:cNvSpPr>
            <p:nvPr/>
          </p:nvSpPr>
          <p:spPr bwMode="ltGray">
            <a:xfrm>
              <a:off x="4299" y="1185"/>
              <a:ext cx="47" cy="47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1" name="Rectangle 5"/>
            <p:cNvSpPr>
              <a:spLocks noChangeArrowheads="1"/>
            </p:cNvSpPr>
            <p:nvPr/>
          </p:nvSpPr>
          <p:spPr bwMode="ltGray">
            <a:xfrm rot="995337">
              <a:off x="5205" y="1495"/>
              <a:ext cx="6" cy="20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2" name="Freeform 6"/>
            <p:cNvSpPr>
              <a:spLocks noEditPoints="1"/>
            </p:cNvSpPr>
            <p:nvPr/>
          </p:nvSpPr>
          <p:spPr bwMode="ltGray">
            <a:xfrm>
              <a:off x="4871" y="3508"/>
              <a:ext cx="66" cy="96"/>
            </a:xfrm>
            <a:custGeom>
              <a:avLst/>
              <a:gdLst/>
              <a:ahLst/>
              <a:cxnLst>
                <a:cxn ang="0">
                  <a:pos x="18" y="96"/>
                </a:cxn>
                <a:cxn ang="0">
                  <a:pos x="42" y="78"/>
                </a:cxn>
                <a:cxn ang="0">
                  <a:pos x="60" y="60"/>
                </a:cxn>
                <a:cxn ang="0">
                  <a:pos x="66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24" y="6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0" y="60"/>
                </a:cxn>
                <a:cxn ang="0">
                  <a:pos x="12" y="84"/>
                </a:cxn>
                <a:cxn ang="0">
                  <a:pos x="18" y="96"/>
                </a:cxn>
                <a:cxn ang="0">
                  <a:pos x="18" y="96"/>
                </a:cxn>
                <a:cxn ang="0">
                  <a:pos x="42" y="18"/>
                </a:cxn>
                <a:cxn ang="0">
                  <a:pos x="54" y="24"/>
                </a:cxn>
                <a:cxn ang="0">
                  <a:pos x="60" y="36"/>
                </a:cxn>
                <a:cxn ang="0">
                  <a:pos x="60" y="48"/>
                </a:cxn>
                <a:cxn ang="0">
                  <a:pos x="54" y="54"/>
                </a:cxn>
                <a:cxn ang="0">
                  <a:pos x="36" y="72"/>
                </a:cxn>
                <a:cxn ang="0">
                  <a:pos x="24" y="78"/>
                </a:cxn>
                <a:cxn ang="0">
                  <a:pos x="24" y="78"/>
                </a:cxn>
                <a:cxn ang="0">
                  <a:pos x="12" y="48"/>
                </a:cxn>
                <a:cxn ang="0">
                  <a:pos x="18" y="24"/>
                </a:cxn>
                <a:cxn ang="0">
                  <a:pos x="30" y="18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66" h="9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3" name="Rectangle 7"/>
            <p:cNvSpPr>
              <a:spLocks noChangeArrowheads="1"/>
            </p:cNvSpPr>
            <p:nvPr/>
          </p:nvSpPr>
          <p:spPr bwMode="ltGray">
            <a:xfrm rot="91736">
              <a:off x="5487" y="1535"/>
              <a:ext cx="6" cy="1998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4" name="Rectangle 8"/>
            <p:cNvSpPr>
              <a:spLocks noChangeArrowheads="1"/>
            </p:cNvSpPr>
            <p:nvPr/>
          </p:nvSpPr>
          <p:spPr bwMode="ltGray">
            <a:xfrm rot="-926223">
              <a:off x="5640" y="1521"/>
              <a:ext cx="6" cy="881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5" name="Rectangle 9"/>
            <p:cNvSpPr>
              <a:spLocks noChangeArrowheads="1"/>
            </p:cNvSpPr>
            <p:nvPr/>
          </p:nvSpPr>
          <p:spPr bwMode="ltGray">
            <a:xfrm rot="-1140313">
              <a:off x="3444" y="1816"/>
              <a:ext cx="6" cy="203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6" name="Rectangle 10"/>
            <p:cNvSpPr>
              <a:spLocks noChangeArrowheads="1"/>
            </p:cNvSpPr>
            <p:nvPr/>
          </p:nvSpPr>
          <p:spPr bwMode="ltGray">
            <a:xfrm rot="1114412">
              <a:off x="2757" y="1821"/>
              <a:ext cx="6" cy="2119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7" name="Rectangle 11"/>
            <p:cNvSpPr>
              <a:spLocks noChangeArrowheads="1"/>
            </p:cNvSpPr>
            <p:nvPr/>
          </p:nvSpPr>
          <p:spPr bwMode="ltGray">
            <a:xfrm rot="254676">
              <a:off x="3035" y="1870"/>
              <a:ext cx="6" cy="190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8" name="Freeform 12"/>
            <p:cNvSpPr>
              <a:spLocks/>
            </p:cNvSpPr>
            <p:nvPr/>
          </p:nvSpPr>
          <p:spPr bwMode="ltGray">
            <a:xfrm>
              <a:off x="4007" y="3021"/>
              <a:ext cx="623" cy="156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162" y="36"/>
                </a:cxn>
                <a:cxn ang="0">
                  <a:pos x="251" y="36"/>
                </a:cxn>
                <a:cxn ang="0">
                  <a:pos x="354" y="30"/>
                </a:cxn>
                <a:cxn ang="0">
                  <a:pos x="473" y="18"/>
                </a:cxn>
                <a:cxn ang="0">
                  <a:pos x="611" y="0"/>
                </a:cxn>
                <a:cxn ang="0">
                  <a:pos x="623" y="114"/>
                </a:cxn>
                <a:cxn ang="0">
                  <a:pos x="497" y="138"/>
                </a:cxn>
                <a:cxn ang="0">
                  <a:pos x="414" y="150"/>
                </a:cxn>
                <a:cxn ang="0">
                  <a:pos x="318" y="156"/>
                </a:cxn>
                <a:cxn ang="0">
                  <a:pos x="215" y="156"/>
                </a:cxn>
                <a:cxn ang="0">
                  <a:pos x="108" y="150"/>
                </a:cxn>
                <a:cxn ang="0">
                  <a:pos x="0" y="13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623" h="156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9" name="Freeform 13"/>
            <p:cNvSpPr>
              <a:spLocks/>
            </p:cNvSpPr>
            <p:nvPr/>
          </p:nvSpPr>
          <p:spPr bwMode="ltGray">
            <a:xfrm>
              <a:off x="4762" y="3591"/>
              <a:ext cx="996" cy="126"/>
            </a:xfrm>
            <a:custGeom>
              <a:avLst/>
              <a:gdLst/>
              <a:ahLst/>
              <a:cxnLst>
                <a:cxn ang="0">
                  <a:pos x="754" y="6"/>
                </a:cxn>
                <a:cxn ang="0">
                  <a:pos x="652" y="6"/>
                </a:cxn>
                <a:cxn ang="0">
                  <a:pos x="563" y="6"/>
                </a:cxn>
                <a:cxn ang="0">
                  <a:pos x="479" y="6"/>
                </a:cxn>
                <a:cxn ang="0">
                  <a:pos x="401" y="6"/>
                </a:cxn>
                <a:cxn ang="0">
                  <a:pos x="335" y="0"/>
                </a:cxn>
                <a:cxn ang="0">
                  <a:pos x="276" y="0"/>
                </a:cxn>
                <a:cxn ang="0">
                  <a:pos x="222" y="0"/>
                </a:cxn>
                <a:cxn ang="0">
                  <a:pos x="180" y="6"/>
                </a:cxn>
                <a:cxn ang="0">
                  <a:pos x="138" y="6"/>
                </a:cxn>
                <a:cxn ang="0">
                  <a:pos x="108" y="6"/>
                </a:cxn>
                <a:cxn ang="0">
                  <a:pos x="54" y="6"/>
                </a:cxn>
                <a:cxn ang="0">
                  <a:pos x="24" y="12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12" y="42"/>
                </a:cxn>
                <a:cxn ang="0">
                  <a:pos x="18" y="48"/>
                </a:cxn>
                <a:cxn ang="0">
                  <a:pos x="30" y="54"/>
                </a:cxn>
                <a:cxn ang="0">
                  <a:pos x="60" y="60"/>
                </a:cxn>
                <a:cxn ang="0">
                  <a:pos x="90" y="72"/>
                </a:cxn>
                <a:cxn ang="0">
                  <a:pos x="144" y="84"/>
                </a:cxn>
                <a:cxn ang="0">
                  <a:pos x="210" y="90"/>
                </a:cxn>
                <a:cxn ang="0">
                  <a:pos x="293" y="102"/>
                </a:cxn>
                <a:cxn ang="0">
                  <a:pos x="389" y="108"/>
                </a:cxn>
                <a:cxn ang="0">
                  <a:pos x="503" y="120"/>
                </a:cxn>
                <a:cxn ang="0">
                  <a:pos x="622" y="120"/>
                </a:cxn>
                <a:cxn ang="0">
                  <a:pos x="754" y="126"/>
                </a:cxn>
                <a:cxn ang="0">
                  <a:pos x="873" y="126"/>
                </a:cxn>
                <a:cxn ang="0">
                  <a:pos x="993" y="126"/>
                </a:cxn>
                <a:cxn ang="0">
                  <a:pos x="993" y="12"/>
                </a:cxn>
                <a:cxn ang="0">
                  <a:pos x="879" y="12"/>
                </a:cxn>
                <a:cxn ang="0">
                  <a:pos x="754" y="6"/>
                </a:cxn>
                <a:cxn ang="0">
                  <a:pos x="754" y="6"/>
                </a:cxn>
              </a:cxnLst>
              <a:rect l="0" t="0" r="r" b="b"/>
              <a:pathLst>
                <a:path w="993" h="126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0" name="Freeform 14"/>
            <p:cNvSpPr>
              <a:spLocks/>
            </p:cNvSpPr>
            <p:nvPr/>
          </p:nvSpPr>
          <p:spPr bwMode="ltGray">
            <a:xfrm>
              <a:off x="4786" y="3645"/>
              <a:ext cx="972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54"/>
                </a:cxn>
                <a:cxn ang="0">
                  <a:pos x="66" y="96"/>
                </a:cxn>
                <a:cxn ang="0">
                  <a:pos x="120" y="137"/>
                </a:cxn>
                <a:cxn ang="0">
                  <a:pos x="198" y="173"/>
                </a:cxn>
                <a:cxn ang="0">
                  <a:pos x="293" y="203"/>
                </a:cxn>
                <a:cxn ang="0">
                  <a:pos x="353" y="215"/>
                </a:cxn>
                <a:cxn ang="0">
                  <a:pos x="413" y="227"/>
                </a:cxn>
                <a:cxn ang="0">
                  <a:pos x="479" y="233"/>
                </a:cxn>
                <a:cxn ang="0">
                  <a:pos x="556" y="239"/>
                </a:cxn>
                <a:cxn ang="0">
                  <a:pos x="634" y="245"/>
                </a:cxn>
                <a:cxn ang="0">
                  <a:pos x="724" y="245"/>
                </a:cxn>
                <a:cxn ang="0">
                  <a:pos x="855" y="245"/>
                </a:cxn>
                <a:cxn ang="0">
                  <a:pos x="969" y="239"/>
                </a:cxn>
                <a:cxn ang="0">
                  <a:pos x="969" y="60"/>
                </a:cxn>
                <a:cxn ang="0">
                  <a:pos x="700" y="60"/>
                </a:cxn>
                <a:cxn ang="0">
                  <a:pos x="503" y="54"/>
                </a:cxn>
                <a:cxn ang="0">
                  <a:pos x="317" y="42"/>
                </a:cxn>
                <a:cxn ang="0">
                  <a:pos x="150" y="24"/>
                </a:cxn>
                <a:cxn ang="0">
                  <a:pos x="72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9" h="245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1" name="Freeform 15"/>
            <p:cNvSpPr>
              <a:spLocks/>
            </p:cNvSpPr>
            <p:nvPr/>
          </p:nvSpPr>
          <p:spPr bwMode="ltGray">
            <a:xfrm>
              <a:off x="4804" y="3591"/>
              <a:ext cx="954" cy="90"/>
            </a:xfrm>
            <a:custGeom>
              <a:avLst/>
              <a:gdLst/>
              <a:ahLst/>
              <a:cxnLst>
                <a:cxn ang="0">
                  <a:pos x="700" y="0"/>
                </a:cxn>
                <a:cxn ang="0">
                  <a:pos x="598" y="0"/>
                </a:cxn>
                <a:cxn ang="0">
                  <a:pos x="515" y="0"/>
                </a:cxn>
                <a:cxn ang="0">
                  <a:pos x="431" y="0"/>
                </a:cxn>
                <a:cxn ang="0">
                  <a:pos x="365" y="0"/>
                </a:cxn>
                <a:cxn ang="0">
                  <a:pos x="299" y="0"/>
                </a:cxn>
                <a:cxn ang="0">
                  <a:pos x="245" y="0"/>
                </a:cxn>
                <a:cxn ang="0">
                  <a:pos x="198" y="0"/>
                </a:cxn>
                <a:cxn ang="0">
                  <a:pos x="162" y="0"/>
                </a:cxn>
                <a:cxn ang="0">
                  <a:pos x="126" y="6"/>
                </a:cxn>
                <a:cxn ang="0">
                  <a:pos x="96" y="6"/>
                </a:cxn>
                <a:cxn ang="0">
                  <a:pos x="54" y="12"/>
                </a:cxn>
                <a:cxn ang="0">
                  <a:pos x="30" y="12"/>
                </a:cxn>
                <a:cxn ang="0">
                  <a:pos x="12" y="18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6" y="30"/>
                </a:cxn>
                <a:cxn ang="0">
                  <a:pos x="24" y="36"/>
                </a:cxn>
                <a:cxn ang="0">
                  <a:pos x="54" y="42"/>
                </a:cxn>
                <a:cxn ang="0">
                  <a:pos x="102" y="54"/>
                </a:cxn>
                <a:cxn ang="0">
                  <a:pos x="168" y="60"/>
                </a:cxn>
                <a:cxn ang="0">
                  <a:pos x="251" y="66"/>
                </a:cxn>
                <a:cxn ang="0">
                  <a:pos x="341" y="78"/>
                </a:cxn>
                <a:cxn ang="0">
                  <a:pos x="449" y="84"/>
                </a:cxn>
                <a:cxn ang="0">
                  <a:pos x="568" y="84"/>
                </a:cxn>
                <a:cxn ang="0">
                  <a:pos x="694" y="90"/>
                </a:cxn>
                <a:cxn ang="0">
                  <a:pos x="825" y="90"/>
                </a:cxn>
                <a:cxn ang="0">
                  <a:pos x="951" y="90"/>
                </a:cxn>
                <a:cxn ang="0">
                  <a:pos x="951" y="6"/>
                </a:cxn>
                <a:cxn ang="0">
                  <a:pos x="831" y="6"/>
                </a:cxn>
                <a:cxn ang="0">
                  <a:pos x="772" y="6"/>
                </a:cxn>
                <a:cxn ang="0">
                  <a:pos x="700" y="0"/>
                </a:cxn>
                <a:cxn ang="0">
                  <a:pos x="700" y="0"/>
                </a:cxn>
              </a:cxnLst>
              <a:rect l="0" t="0" r="r" b="b"/>
              <a:pathLst>
                <a:path w="951" h="90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2" name="Freeform 16"/>
            <p:cNvSpPr>
              <a:spLocks/>
            </p:cNvSpPr>
            <p:nvPr/>
          </p:nvSpPr>
          <p:spPr bwMode="ltGray">
            <a:xfrm>
              <a:off x="3059" y="1541"/>
              <a:ext cx="102" cy="15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12"/>
                </a:cxn>
                <a:cxn ang="0">
                  <a:pos x="30" y="72"/>
                </a:cxn>
                <a:cxn ang="0">
                  <a:pos x="30" y="155"/>
                </a:cxn>
                <a:cxn ang="0">
                  <a:pos x="72" y="155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5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3" name="Freeform 17"/>
            <p:cNvSpPr>
              <a:spLocks noEditPoints="1"/>
            </p:cNvSpPr>
            <p:nvPr/>
          </p:nvSpPr>
          <p:spPr bwMode="ltGray">
            <a:xfrm>
              <a:off x="3059" y="1690"/>
              <a:ext cx="90" cy="96"/>
            </a:xfrm>
            <a:custGeom>
              <a:avLst/>
              <a:gdLst/>
              <a:ahLst/>
              <a:cxnLst>
                <a:cxn ang="0">
                  <a:pos x="48" y="96"/>
                </a:cxn>
                <a:cxn ang="0">
                  <a:pos x="72" y="72"/>
                </a:cxn>
                <a:cxn ang="0">
                  <a:pos x="84" y="48"/>
                </a:cxn>
                <a:cxn ang="0">
                  <a:pos x="90" y="36"/>
                </a:cxn>
                <a:cxn ang="0">
                  <a:pos x="84" y="24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0"/>
                </a:cxn>
                <a:cxn ang="0">
                  <a:pos x="12" y="12"/>
                </a:cxn>
                <a:cxn ang="0">
                  <a:pos x="6" y="24"/>
                </a:cxn>
                <a:cxn ang="0">
                  <a:pos x="0" y="36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8" y="96"/>
                </a:cxn>
                <a:cxn ang="0">
                  <a:pos x="48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54" y="66"/>
                </a:cxn>
                <a:cxn ang="0">
                  <a:pos x="48" y="78"/>
                </a:cxn>
                <a:cxn ang="0">
                  <a:pos x="30" y="66"/>
                </a:cxn>
                <a:cxn ang="0">
                  <a:pos x="24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90" h="96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4" name="Freeform 18"/>
            <p:cNvSpPr>
              <a:spLocks noEditPoints="1"/>
            </p:cNvSpPr>
            <p:nvPr/>
          </p:nvSpPr>
          <p:spPr bwMode="ltGray">
            <a:xfrm>
              <a:off x="3059" y="1768"/>
              <a:ext cx="90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54" y="108"/>
                </a:cxn>
                <a:cxn ang="0">
                  <a:pos x="78" y="96"/>
                </a:cxn>
                <a:cxn ang="0">
                  <a:pos x="90" y="72"/>
                </a:cxn>
                <a:cxn ang="0">
                  <a:pos x="84" y="42"/>
                </a:cxn>
                <a:cxn ang="0">
                  <a:pos x="66" y="24"/>
                </a:cxn>
                <a:cxn ang="0">
                  <a:pos x="54" y="12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30" y="36"/>
                </a:cxn>
                <a:cxn ang="0">
                  <a:pos x="42" y="24"/>
                </a:cxn>
                <a:cxn ang="0">
                  <a:pos x="48" y="18"/>
                </a:cxn>
                <a:cxn ang="0">
                  <a:pos x="66" y="30"/>
                </a:cxn>
                <a:cxn ang="0">
                  <a:pos x="72" y="48"/>
                </a:cxn>
                <a:cxn ang="0">
                  <a:pos x="78" y="72"/>
                </a:cxn>
                <a:cxn ang="0">
                  <a:pos x="78" y="84"/>
                </a:cxn>
                <a:cxn ang="0">
                  <a:pos x="66" y="96"/>
                </a:cxn>
                <a:cxn ang="0">
                  <a:pos x="42" y="102"/>
                </a:cxn>
                <a:cxn ang="0">
                  <a:pos x="30" y="96"/>
                </a:cxn>
                <a:cxn ang="0">
                  <a:pos x="18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90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5" name="Freeform 19"/>
            <p:cNvSpPr>
              <a:spLocks/>
            </p:cNvSpPr>
            <p:nvPr/>
          </p:nvSpPr>
          <p:spPr bwMode="ltGray">
            <a:xfrm>
              <a:off x="5470" y="1205"/>
              <a:ext cx="102" cy="156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6"/>
                </a:cxn>
                <a:cxn ang="0">
                  <a:pos x="30" y="72"/>
                </a:cxn>
                <a:cxn ang="0">
                  <a:pos x="30" y="156"/>
                </a:cxn>
                <a:cxn ang="0">
                  <a:pos x="72" y="156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6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6" name="Freeform 20"/>
            <p:cNvSpPr>
              <a:spLocks noEditPoints="1"/>
            </p:cNvSpPr>
            <p:nvPr/>
          </p:nvSpPr>
          <p:spPr bwMode="ltGray">
            <a:xfrm>
              <a:off x="5476" y="1349"/>
              <a:ext cx="84" cy="96"/>
            </a:xfrm>
            <a:custGeom>
              <a:avLst/>
              <a:gdLst/>
              <a:ahLst/>
              <a:cxnLst>
                <a:cxn ang="0">
                  <a:pos x="42" y="96"/>
                </a:cxn>
                <a:cxn ang="0">
                  <a:pos x="66" y="78"/>
                </a:cxn>
                <a:cxn ang="0">
                  <a:pos x="84" y="54"/>
                </a:cxn>
                <a:cxn ang="0">
                  <a:pos x="84" y="30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6"/>
                </a:cxn>
                <a:cxn ang="0">
                  <a:pos x="12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2" y="96"/>
                </a:cxn>
                <a:cxn ang="0">
                  <a:pos x="42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4"/>
                </a:cxn>
                <a:cxn ang="0">
                  <a:pos x="54" y="72"/>
                </a:cxn>
                <a:cxn ang="0">
                  <a:pos x="42" y="84"/>
                </a:cxn>
                <a:cxn ang="0">
                  <a:pos x="42" y="84"/>
                </a:cxn>
                <a:cxn ang="0">
                  <a:pos x="30" y="72"/>
                </a:cxn>
                <a:cxn ang="0">
                  <a:pos x="18" y="54"/>
                </a:cxn>
                <a:cxn ang="0">
                  <a:pos x="18" y="30"/>
                </a:cxn>
                <a:cxn ang="0">
                  <a:pos x="30" y="18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6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7" name="Freeform 21"/>
            <p:cNvSpPr>
              <a:spLocks noEditPoints="1"/>
            </p:cNvSpPr>
            <p:nvPr/>
          </p:nvSpPr>
          <p:spPr bwMode="ltGray">
            <a:xfrm>
              <a:off x="5470" y="1433"/>
              <a:ext cx="90" cy="108"/>
            </a:xfrm>
            <a:custGeom>
              <a:avLst/>
              <a:gdLst/>
              <a:ahLst/>
              <a:cxnLst>
                <a:cxn ang="0">
                  <a:pos x="6" y="90"/>
                </a:cxn>
                <a:cxn ang="0">
                  <a:pos x="18" y="102"/>
                </a:cxn>
                <a:cxn ang="0">
                  <a:pos x="30" y="108"/>
                </a:cxn>
                <a:cxn ang="0">
                  <a:pos x="60" y="108"/>
                </a:cxn>
                <a:cxn ang="0">
                  <a:pos x="84" y="96"/>
                </a:cxn>
                <a:cxn ang="0">
                  <a:pos x="90" y="84"/>
                </a:cxn>
                <a:cxn ang="0">
                  <a:pos x="90" y="66"/>
                </a:cxn>
                <a:cxn ang="0">
                  <a:pos x="84" y="36"/>
                </a:cxn>
                <a:cxn ang="0">
                  <a:pos x="72" y="18"/>
                </a:cxn>
                <a:cxn ang="0">
                  <a:pos x="60" y="6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12" y="48"/>
                </a:cxn>
                <a:cxn ang="0">
                  <a:pos x="0" y="66"/>
                </a:cxn>
                <a:cxn ang="0">
                  <a:pos x="6" y="90"/>
                </a:cxn>
                <a:cxn ang="0">
                  <a:pos x="6" y="90"/>
                </a:cxn>
                <a:cxn ang="0">
                  <a:pos x="18" y="66"/>
                </a:cxn>
                <a:cxn ang="0">
                  <a:pos x="24" y="48"/>
                </a:cxn>
                <a:cxn ang="0">
                  <a:pos x="36" y="30"/>
                </a:cxn>
                <a:cxn ang="0">
                  <a:pos x="42" y="18"/>
                </a:cxn>
                <a:cxn ang="0">
                  <a:pos x="48" y="12"/>
                </a:cxn>
                <a:cxn ang="0">
                  <a:pos x="78" y="42"/>
                </a:cxn>
                <a:cxn ang="0">
                  <a:pos x="84" y="66"/>
                </a:cxn>
                <a:cxn ang="0">
                  <a:pos x="66" y="90"/>
                </a:cxn>
                <a:cxn ang="0">
                  <a:pos x="54" y="96"/>
                </a:cxn>
                <a:cxn ang="0">
                  <a:pos x="42" y="96"/>
                </a:cxn>
                <a:cxn ang="0">
                  <a:pos x="30" y="96"/>
                </a:cxn>
                <a:cxn ang="0">
                  <a:pos x="24" y="84"/>
                </a:cxn>
                <a:cxn ang="0">
                  <a:pos x="18" y="78"/>
                </a:cxn>
                <a:cxn ang="0">
                  <a:pos x="18" y="66"/>
                </a:cxn>
                <a:cxn ang="0">
                  <a:pos x="18" y="66"/>
                </a:cxn>
              </a:cxnLst>
              <a:rect l="0" t="0" r="r" b="b"/>
              <a:pathLst>
                <a:path w="90" h="108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8" name="Freeform 22"/>
            <p:cNvSpPr>
              <a:spLocks noEditPoints="1"/>
            </p:cNvSpPr>
            <p:nvPr/>
          </p:nvSpPr>
          <p:spPr bwMode="ltGray">
            <a:xfrm>
              <a:off x="5428" y="3525"/>
              <a:ext cx="66" cy="96"/>
            </a:xfrm>
            <a:custGeom>
              <a:avLst/>
              <a:gdLst/>
              <a:ahLst/>
              <a:cxnLst>
                <a:cxn ang="0">
                  <a:pos x="30" y="96"/>
                </a:cxn>
                <a:cxn ang="0">
                  <a:pos x="54" y="72"/>
                </a:cxn>
                <a:cxn ang="0">
                  <a:pos x="66" y="48"/>
                </a:cxn>
                <a:cxn ang="0">
                  <a:pos x="66" y="24"/>
                </a:cxn>
                <a:cxn ang="0">
                  <a:pos x="54" y="6"/>
                </a:cxn>
                <a:cxn ang="0">
                  <a:pos x="30" y="0"/>
                </a:cxn>
                <a:cxn ang="0">
                  <a:pos x="18" y="0"/>
                </a:cxn>
                <a:cxn ang="0">
                  <a:pos x="6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18" y="84"/>
                </a:cxn>
                <a:cxn ang="0">
                  <a:pos x="30" y="96"/>
                </a:cxn>
                <a:cxn ang="0">
                  <a:pos x="30" y="96"/>
                </a:cxn>
                <a:cxn ang="0">
                  <a:pos x="30" y="12"/>
                </a:cxn>
                <a:cxn ang="0">
                  <a:pos x="48" y="18"/>
                </a:cxn>
                <a:cxn ang="0">
                  <a:pos x="54" y="24"/>
                </a:cxn>
                <a:cxn ang="0">
                  <a:pos x="54" y="36"/>
                </a:cxn>
                <a:cxn ang="0">
                  <a:pos x="48" y="48"/>
                </a:cxn>
                <a:cxn ang="0">
                  <a:pos x="36" y="66"/>
                </a:cxn>
                <a:cxn ang="0">
                  <a:pos x="30" y="78"/>
                </a:cxn>
                <a:cxn ang="0">
                  <a:pos x="18" y="66"/>
                </a:cxn>
                <a:cxn ang="0">
                  <a:pos x="12" y="48"/>
                </a:cxn>
                <a:cxn ang="0">
                  <a:pos x="6" y="30"/>
                </a:cxn>
                <a:cxn ang="0">
                  <a:pos x="18" y="12"/>
                </a:cxn>
                <a:cxn ang="0">
                  <a:pos x="30" y="12"/>
                </a:cxn>
                <a:cxn ang="0">
                  <a:pos x="30" y="12"/>
                </a:cxn>
              </a:cxnLst>
              <a:rect l="0" t="0" r="r" b="b"/>
              <a:pathLst>
                <a:path w="66" h="9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9" name="Freeform 23"/>
            <p:cNvSpPr>
              <a:spLocks/>
            </p:cNvSpPr>
            <p:nvPr/>
          </p:nvSpPr>
          <p:spPr bwMode="ltGray">
            <a:xfrm>
              <a:off x="3017" y="1127"/>
              <a:ext cx="2603" cy="444"/>
            </a:xfrm>
            <a:custGeom>
              <a:avLst/>
              <a:gdLst/>
              <a:ahLst/>
              <a:cxnLst>
                <a:cxn ang="0">
                  <a:pos x="2577" y="0"/>
                </a:cxn>
                <a:cxn ang="0">
                  <a:pos x="2594" y="72"/>
                </a:cxn>
                <a:cxn ang="0">
                  <a:pos x="6" y="444"/>
                </a:cxn>
                <a:cxn ang="0">
                  <a:pos x="0" y="396"/>
                </a:cxn>
                <a:cxn ang="0">
                  <a:pos x="1225" y="96"/>
                </a:cxn>
                <a:cxn ang="0">
                  <a:pos x="1351" y="78"/>
                </a:cxn>
                <a:cxn ang="0">
                  <a:pos x="2577" y="0"/>
                </a:cxn>
                <a:cxn ang="0">
                  <a:pos x="2577" y="0"/>
                </a:cxn>
              </a:cxnLst>
              <a:rect l="0" t="0" r="r" b="b"/>
              <a:pathLst>
                <a:path w="2594" h="44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0" name="Freeform 24"/>
            <p:cNvSpPr>
              <a:spLocks noEditPoints="1"/>
            </p:cNvSpPr>
            <p:nvPr/>
          </p:nvSpPr>
          <p:spPr bwMode="ltGray">
            <a:xfrm>
              <a:off x="2934" y="3773"/>
              <a:ext cx="84" cy="95"/>
            </a:xfrm>
            <a:custGeom>
              <a:avLst/>
              <a:gdLst/>
              <a:ahLst/>
              <a:cxnLst>
                <a:cxn ang="0">
                  <a:pos x="36" y="95"/>
                </a:cxn>
                <a:cxn ang="0">
                  <a:pos x="60" y="77"/>
                </a:cxn>
                <a:cxn ang="0">
                  <a:pos x="78" y="53"/>
                </a:cxn>
                <a:cxn ang="0">
                  <a:pos x="84" y="42"/>
                </a:cxn>
                <a:cxn ang="0">
                  <a:pos x="84" y="30"/>
                </a:cxn>
                <a:cxn ang="0">
                  <a:pos x="72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12" y="12"/>
                </a:cxn>
                <a:cxn ang="0">
                  <a:pos x="0" y="24"/>
                </a:cxn>
                <a:cxn ang="0">
                  <a:pos x="0" y="36"/>
                </a:cxn>
                <a:cxn ang="0">
                  <a:pos x="6" y="59"/>
                </a:cxn>
                <a:cxn ang="0">
                  <a:pos x="24" y="83"/>
                </a:cxn>
                <a:cxn ang="0">
                  <a:pos x="36" y="95"/>
                </a:cxn>
                <a:cxn ang="0">
                  <a:pos x="36" y="95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3"/>
                </a:cxn>
                <a:cxn ang="0">
                  <a:pos x="48" y="71"/>
                </a:cxn>
                <a:cxn ang="0">
                  <a:pos x="42" y="77"/>
                </a:cxn>
                <a:cxn ang="0">
                  <a:pos x="36" y="77"/>
                </a:cxn>
                <a:cxn ang="0">
                  <a:pos x="24" y="65"/>
                </a:cxn>
                <a:cxn ang="0">
                  <a:pos x="18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5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1" name="Freeform 25"/>
            <p:cNvSpPr>
              <a:spLocks noEditPoints="1"/>
            </p:cNvSpPr>
            <p:nvPr/>
          </p:nvSpPr>
          <p:spPr bwMode="ltGray">
            <a:xfrm>
              <a:off x="3779" y="3872"/>
              <a:ext cx="90" cy="108"/>
            </a:xfrm>
            <a:custGeom>
              <a:avLst/>
              <a:gdLst/>
              <a:ahLst/>
              <a:cxnLst>
                <a:cxn ang="0">
                  <a:pos x="12" y="96"/>
                </a:cxn>
                <a:cxn ang="0">
                  <a:pos x="24" y="108"/>
                </a:cxn>
                <a:cxn ang="0">
                  <a:pos x="42" y="108"/>
                </a:cxn>
                <a:cxn ang="0">
                  <a:pos x="66" y="102"/>
                </a:cxn>
                <a:cxn ang="0">
                  <a:pos x="84" y="78"/>
                </a:cxn>
                <a:cxn ang="0">
                  <a:pos x="90" y="66"/>
                </a:cxn>
                <a:cxn ang="0">
                  <a:pos x="84" y="48"/>
                </a:cxn>
                <a:cxn ang="0">
                  <a:pos x="66" y="24"/>
                </a:cxn>
                <a:cxn ang="0">
                  <a:pos x="48" y="12"/>
                </a:cxn>
                <a:cxn ang="0">
                  <a:pos x="36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2" y="30"/>
                </a:cxn>
                <a:cxn ang="0">
                  <a:pos x="0" y="54"/>
                </a:cxn>
                <a:cxn ang="0">
                  <a:pos x="0" y="78"/>
                </a:cxn>
                <a:cxn ang="0">
                  <a:pos x="12" y="96"/>
                </a:cxn>
                <a:cxn ang="0">
                  <a:pos x="12" y="96"/>
                </a:cxn>
                <a:cxn ang="0">
                  <a:pos x="12" y="72"/>
                </a:cxn>
                <a:cxn ang="0">
                  <a:pos x="18" y="54"/>
                </a:cxn>
                <a:cxn ang="0">
                  <a:pos x="24" y="36"/>
                </a:cxn>
                <a:cxn ang="0">
                  <a:pos x="30" y="18"/>
                </a:cxn>
                <a:cxn ang="0">
                  <a:pos x="30" y="12"/>
                </a:cxn>
                <a:cxn ang="0">
                  <a:pos x="48" y="24"/>
                </a:cxn>
                <a:cxn ang="0">
                  <a:pos x="66" y="36"/>
                </a:cxn>
                <a:cxn ang="0">
                  <a:pos x="78" y="54"/>
                </a:cxn>
                <a:cxn ang="0">
                  <a:pos x="78" y="72"/>
                </a:cxn>
                <a:cxn ang="0">
                  <a:pos x="72" y="84"/>
                </a:cxn>
                <a:cxn ang="0">
                  <a:pos x="48" y="96"/>
                </a:cxn>
                <a:cxn ang="0">
                  <a:pos x="36" y="96"/>
                </a:cxn>
                <a:cxn ang="0">
                  <a:pos x="24" y="90"/>
                </a:cxn>
                <a:cxn ang="0">
                  <a:pos x="18" y="84"/>
                </a:cxn>
                <a:cxn ang="0">
                  <a:pos x="12" y="72"/>
                </a:cxn>
                <a:cxn ang="0">
                  <a:pos x="12" y="72"/>
                </a:cxn>
              </a:cxnLst>
              <a:rect l="0" t="0" r="r" b="b"/>
              <a:pathLst>
                <a:path w="90" h="108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2" name="Freeform 26"/>
            <p:cNvSpPr>
              <a:spLocks noEditPoints="1"/>
            </p:cNvSpPr>
            <p:nvPr/>
          </p:nvSpPr>
          <p:spPr bwMode="ltGray">
            <a:xfrm>
              <a:off x="2400" y="3872"/>
              <a:ext cx="72" cy="90"/>
            </a:xfrm>
            <a:custGeom>
              <a:avLst/>
              <a:gdLst/>
              <a:ahLst/>
              <a:cxnLst>
                <a:cxn ang="0">
                  <a:pos x="71" y="90"/>
                </a:cxn>
                <a:cxn ang="0">
                  <a:pos x="71" y="60"/>
                </a:cxn>
                <a:cxn ang="0">
                  <a:pos x="71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30" y="78"/>
                </a:cxn>
                <a:cxn ang="0">
                  <a:pos x="54" y="90"/>
                </a:cxn>
                <a:cxn ang="0">
                  <a:pos x="71" y="90"/>
                </a:cxn>
                <a:cxn ang="0">
                  <a:pos x="71" y="90"/>
                </a:cxn>
                <a:cxn ang="0">
                  <a:pos x="24" y="18"/>
                </a:cxn>
                <a:cxn ang="0">
                  <a:pos x="42" y="18"/>
                </a:cxn>
                <a:cxn ang="0">
                  <a:pos x="54" y="18"/>
                </a:cxn>
                <a:cxn ang="0">
                  <a:pos x="60" y="42"/>
                </a:cxn>
                <a:cxn ang="0">
                  <a:pos x="60" y="66"/>
                </a:cxn>
                <a:cxn ang="0">
                  <a:pos x="60" y="72"/>
                </a:cxn>
                <a:cxn ang="0">
                  <a:pos x="60" y="78"/>
                </a:cxn>
                <a:cxn ang="0">
                  <a:pos x="42" y="72"/>
                </a:cxn>
                <a:cxn ang="0">
                  <a:pos x="24" y="66"/>
                </a:cxn>
                <a:cxn ang="0">
                  <a:pos x="12" y="48"/>
                </a:cxn>
                <a:cxn ang="0">
                  <a:pos x="12" y="30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71" h="90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3" name="Oval 27"/>
            <p:cNvSpPr>
              <a:spLocks noChangeArrowheads="1"/>
            </p:cNvSpPr>
            <p:nvPr/>
          </p:nvSpPr>
          <p:spPr bwMode="ltGray">
            <a:xfrm>
              <a:off x="2444" y="3838"/>
              <a:ext cx="1380" cy="389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4" name="Oval 28"/>
            <p:cNvSpPr>
              <a:spLocks noChangeArrowheads="1"/>
            </p:cNvSpPr>
            <p:nvPr/>
          </p:nvSpPr>
          <p:spPr bwMode="ltGray">
            <a:xfrm>
              <a:off x="2394" y="3834"/>
              <a:ext cx="1502" cy="288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5" name="Oval 29"/>
            <p:cNvSpPr>
              <a:spLocks noChangeArrowheads="1"/>
            </p:cNvSpPr>
            <p:nvPr/>
          </p:nvSpPr>
          <p:spPr bwMode="ltGray">
            <a:xfrm>
              <a:off x="2441" y="3860"/>
              <a:ext cx="1425" cy="22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6" name="Freeform 30"/>
            <p:cNvSpPr>
              <a:spLocks noEditPoints="1"/>
            </p:cNvSpPr>
            <p:nvPr/>
          </p:nvSpPr>
          <p:spPr bwMode="ltGray">
            <a:xfrm>
              <a:off x="3743" y="3788"/>
              <a:ext cx="90" cy="96"/>
            </a:xfrm>
            <a:custGeom>
              <a:avLst/>
              <a:gdLst/>
              <a:ahLst/>
              <a:cxnLst>
                <a:cxn ang="0">
                  <a:pos x="66" y="96"/>
                </a:cxn>
                <a:cxn ang="0">
                  <a:pos x="78" y="66"/>
                </a:cxn>
                <a:cxn ang="0">
                  <a:pos x="90" y="42"/>
                </a:cxn>
                <a:cxn ang="0">
                  <a:pos x="78" y="18"/>
                </a:cxn>
                <a:cxn ang="0">
                  <a:pos x="60" y="0"/>
                </a:cxn>
                <a:cxn ang="0">
                  <a:pos x="30" y="6"/>
                </a:cxn>
                <a:cxn ang="0">
                  <a:pos x="18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6" y="60"/>
                </a:cxn>
                <a:cxn ang="0">
                  <a:pos x="24" y="78"/>
                </a:cxn>
                <a:cxn ang="0">
                  <a:pos x="48" y="90"/>
                </a:cxn>
                <a:cxn ang="0">
                  <a:pos x="66" y="96"/>
                </a:cxn>
                <a:cxn ang="0">
                  <a:pos x="66" y="96"/>
                </a:cxn>
                <a:cxn ang="0">
                  <a:pos x="42" y="18"/>
                </a:cxn>
                <a:cxn ang="0">
                  <a:pos x="60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66" y="72"/>
                </a:cxn>
                <a:cxn ang="0">
                  <a:pos x="60" y="78"/>
                </a:cxn>
                <a:cxn ang="0">
                  <a:pos x="60" y="84"/>
                </a:cxn>
                <a:cxn ang="0">
                  <a:pos x="42" y="72"/>
                </a:cxn>
                <a:cxn ang="0">
                  <a:pos x="30" y="66"/>
                </a:cxn>
                <a:cxn ang="0">
                  <a:pos x="18" y="42"/>
                </a:cxn>
                <a:cxn ang="0">
                  <a:pos x="24" y="30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90" h="96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7" name="Freeform 31"/>
            <p:cNvSpPr>
              <a:spLocks noEditPoints="1"/>
            </p:cNvSpPr>
            <p:nvPr/>
          </p:nvSpPr>
          <p:spPr bwMode="ltGray">
            <a:xfrm>
              <a:off x="5422" y="3603"/>
              <a:ext cx="72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48" y="108"/>
                </a:cxn>
                <a:cxn ang="0">
                  <a:pos x="66" y="96"/>
                </a:cxn>
                <a:cxn ang="0">
                  <a:pos x="72" y="66"/>
                </a:cxn>
                <a:cxn ang="0">
                  <a:pos x="66" y="42"/>
                </a:cxn>
                <a:cxn ang="0">
                  <a:pos x="60" y="18"/>
                </a:cxn>
                <a:cxn ang="0">
                  <a:pos x="48" y="6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6" y="0"/>
                </a:cxn>
                <a:cxn ang="0">
                  <a:pos x="18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24" y="36"/>
                </a:cxn>
                <a:cxn ang="0">
                  <a:pos x="30" y="24"/>
                </a:cxn>
                <a:cxn ang="0">
                  <a:pos x="36" y="18"/>
                </a:cxn>
                <a:cxn ang="0">
                  <a:pos x="54" y="30"/>
                </a:cxn>
                <a:cxn ang="0">
                  <a:pos x="60" y="48"/>
                </a:cxn>
                <a:cxn ang="0">
                  <a:pos x="66" y="72"/>
                </a:cxn>
                <a:cxn ang="0">
                  <a:pos x="66" y="84"/>
                </a:cxn>
                <a:cxn ang="0">
                  <a:pos x="54" y="96"/>
                </a:cxn>
                <a:cxn ang="0">
                  <a:pos x="30" y="102"/>
                </a:cxn>
                <a:cxn ang="0">
                  <a:pos x="24" y="96"/>
                </a:cxn>
                <a:cxn ang="0">
                  <a:pos x="12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72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8" name="Rectangle 32"/>
            <p:cNvSpPr>
              <a:spLocks noChangeArrowheads="1"/>
            </p:cNvSpPr>
            <p:nvPr/>
          </p:nvSpPr>
          <p:spPr bwMode="ltGray">
            <a:xfrm>
              <a:off x="4238" y="1773"/>
              <a:ext cx="173" cy="2539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9" name="Rectangle 33"/>
            <p:cNvSpPr>
              <a:spLocks noChangeArrowheads="1"/>
            </p:cNvSpPr>
            <p:nvPr/>
          </p:nvSpPr>
          <p:spPr bwMode="ltGray">
            <a:xfrm>
              <a:off x="4288" y="1545"/>
              <a:ext cx="76" cy="24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30" name="AutoShape 34"/>
            <p:cNvSpPr>
              <a:spLocks noChangeArrowheads="1"/>
            </p:cNvSpPr>
            <p:nvPr/>
          </p:nvSpPr>
          <p:spPr bwMode="ltGray">
            <a:xfrm>
              <a:off x="4220" y="1743"/>
              <a:ext cx="205" cy="5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31" name="Freeform 35"/>
            <p:cNvSpPr>
              <a:spLocks/>
            </p:cNvSpPr>
            <p:nvPr/>
          </p:nvSpPr>
          <p:spPr bwMode="ltGray">
            <a:xfrm>
              <a:off x="4306" y="1529"/>
              <a:ext cx="252" cy="1576"/>
            </a:xfrm>
            <a:custGeom>
              <a:avLst/>
              <a:gdLst/>
              <a:ahLst/>
              <a:cxnLst>
                <a:cxn ang="0">
                  <a:pos x="252" y="1576"/>
                </a:cxn>
                <a:cxn ang="0">
                  <a:pos x="12" y="84"/>
                </a:cxn>
                <a:cxn ang="0">
                  <a:pos x="12" y="60"/>
                </a:cxn>
                <a:cxn ang="0">
                  <a:pos x="0" y="12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78" y="48"/>
                </a:cxn>
                <a:cxn ang="0">
                  <a:pos x="88" y="66"/>
                </a:cxn>
              </a:cxnLst>
              <a:rect l="0" t="0" r="r" b="b"/>
              <a:pathLst>
                <a:path w="252" h="1576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32" name="Freeform 36"/>
            <p:cNvSpPr>
              <a:spLocks/>
            </p:cNvSpPr>
            <p:nvPr/>
          </p:nvSpPr>
          <p:spPr bwMode="ltGray">
            <a:xfrm>
              <a:off x="4169" y="1421"/>
              <a:ext cx="317" cy="13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227" y="6"/>
                </a:cxn>
                <a:cxn ang="0">
                  <a:pos x="275" y="36"/>
                </a:cxn>
                <a:cxn ang="0">
                  <a:pos x="304" y="78"/>
                </a:cxn>
                <a:cxn ang="0">
                  <a:pos x="316" y="138"/>
                </a:cxn>
                <a:cxn ang="0">
                  <a:pos x="0" y="138"/>
                </a:cxn>
                <a:cxn ang="0">
                  <a:pos x="11" y="78"/>
                </a:cxn>
                <a:cxn ang="0">
                  <a:pos x="47" y="36"/>
                </a:cxn>
                <a:cxn ang="0">
                  <a:pos x="95" y="6"/>
                </a:cxn>
                <a:cxn ang="0">
                  <a:pos x="161" y="0"/>
                </a:cxn>
                <a:cxn ang="0">
                  <a:pos x="161" y="0"/>
                </a:cxn>
              </a:cxnLst>
              <a:rect l="0" t="0" r="r" b="b"/>
              <a:pathLst>
                <a:path w="316" h="138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</p:grpSp>
      <p:sp>
        <p:nvSpPr>
          <p:cNvPr id="4133" name="Rectangle 3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cambiar el estilo de título	</a:t>
            </a:r>
          </a:p>
        </p:txBody>
      </p:sp>
      <p:sp>
        <p:nvSpPr>
          <p:cNvPr id="4134" name="Rectangle 3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4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</a:p>
        </p:txBody>
      </p:sp>
      <p:sp>
        <p:nvSpPr>
          <p:cNvPr id="4135" name="Rectangle 3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4136" name="Rectangle 4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78563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endParaRPr lang="es-ES"/>
          </a:p>
        </p:txBody>
      </p:sp>
      <p:sp>
        <p:nvSpPr>
          <p:cNvPr id="4137" name="Rectangle 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163833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ransition>
    <p:strips dir="rd"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panose="020B0600070205080204" pitchFamily="34" charset="-128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anose="020B0600070205080204" pitchFamily="34" charset="-128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chemeClr val="bg2"/>
            </a:gs>
            <a:gs pos="5000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3800476" y="1789117"/>
            <a:ext cx="5340350" cy="5056187"/>
            <a:chOff x="2394" y="1127"/>
            <a:chExt cx="3364" cy="3185"/>
          </a:xfrm>
        </p:grpSpPr>
        <p:sp>
          <p:nvSpPr>
            <p:cNvPr id="4099" name="Rectangle 3"/>
            <p:cNvSpPr>
              <a:spLocks noChangeArrowheads="1"/>
            </p:cNvSpPr>
            <p:nvPr/>
          </p:nvSpPr>
          <p:spPr bwMode="ltGray">
            <a:xfrm>
              <a:off x="4230" y="1365"/>
              <a:ext cx="197" cy="10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0" name="Oval 4"/>
            <p:cNvSpPr>
              <a:spLocks noChangeArrowheads="1"/>
            </p:cNvSpPr>
            <p:nvPr/>
          </p:nvSpPr>
          <p:spPr bwMode="ltGray">
            <a:xfrm>
              <a:off x="4299" y="1185"/>
              <a:ext cx="47" cy="47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1" name="Rectangle 5"/>
            <p:cNvSpPr>
              <a:spLocks noChangeArrowheads="1"/>
            </p:cNvSpPr>
            <p:nvPr/>
          </p:nvSpPr>
          <p:spPr bwMode="ltGray">
            <a:xfrm rot="995337">
              <a:off x="5205" y="1495"/>
              <a:ext cx="6" cy="20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2" name="Freeform 6"/>
            <p:cNvSpPr>
              <a:spLocks noEditPoints="1"/>
            </p:cNvSpPr>
            <p:nvPr/>
          </p:nvSpPr>
          <p:spPr bwMode="ltGray">
            <a:xfrm>
              <a:off x="4871" y="3508"/>
              <a:ext cx="66" cy="96"/>
            </a:xfrm>
            <a:custGeom>
              <a:avLst/>
              <a:gdLst/>
              <a:ahLst/>
              <a:cxnLst>
                <a:cxn ang="0">
                  <a:pos x="18" y="96"/>
                </a:cxn>
                <a:cxn ang="0">
                  <a:pos x="42" y="78"/>
                </a:cxn>
                <a:cxn ang="0">
                  <a:pos x="60" y="60"/>
                </a:cxn>
                <a:cxn ang="0">
                  <a:pos x="66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24" y="6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0" y="60"/>
                </a:cxn>
                <a:cxn ang="0">
                  <a:pos x="12" y="84"/>
                </a:cxn>
                <a:cxn ang="0">
                  <a:pos x="18" y="96"/>
                </a:cxn>
                <a:cxn ang="0">
                  <a:pos x="18" y="96"/>
                </a:cxn>
                <a:cxn ang="0">
                  <a:pos x="42" y="18"/>
                </a:cxn>
                <a:cxn ang="0">
                  <a:pos x="54" y="24"/>
                </a:cxn>
                <a:cxn ang="0">
                  <a:pos x="60" y="36"/>
                </a:cxn>
                <a:cxn ang="0">
                  <a:pos x="60" y="48"/>
                </a:cxn>
                <a:cxn ang="0">
                  <a:pos x="54" y="54"/>
                </a:cxn>
                <a:cxn ang="0">
                  <a:pos x="36" y="72"/>
                </a:cxn>
                <a:cxn ang="0">
                  <a:pos x="24" y="78"/>
                </a:cxn>
                <a:cxn ang="0">
                  <a:pos x="24" y="78"/>
                </a:cxn>
                <a:cxn ang="0">
                  <a:pos x="12" y="48"/>
                </a:cxn>
                <a:cxn ang="0">
                  <a:pos x="18" y="24"/>
                </a:cxn>
                <a:cxn ang="0">
                  <a:pos x="30" y="18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66" h="96">
                  <a:moveTo>
                    <a:pt x="18" y="96"/>
                  </a:moveTo>
                  <a:lnTo>
                    <a:pt x="42" y="78"/>
                  </a:lnTo>
                  <a:lnTo>
                    <a:pt x="60" y="60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96"/>
                  </a:lnTo>
                  <a:close/>
                  <a:moveTo>
                    <a:pt x="42" y="18"/>
                  </a:moveTo>
                  <a:lnTo>
                    <a:pt x="54" y="24"/>
                  </a:lnTo>
                  <a:lnTo>
                    <a:pt x="60" y="36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36" y="7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12" y="48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3" name="Rectangle 7"/>
            <p:cNvSpPr>
              <a:spLocks noChangeArrowheads="1"/>
            </p:cNvSpPr>
            <p:nvPr/>
          </p:nvSpPr>
          <p:spPr bwMode="ltGray">
            <a:xfrm rot="91736">
              <a:off x="5487" y="1535"/>
              <a:ext cx="6" cy="1998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4" name="Rectangle 8"/>
            <p:cNvSpPr>
              <a:spLocks noChangeArrowheads="1"/>
            </p:cNvSpPr>
            <p:nvPr/>
          </p:nvSpPr>
          <p:spPr bwMode="ltGray">
            <a:xfrm rot="-926223">
              <a:off x="5640" y="1521"/>
              <a:ext cx="6" cy="881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5" name="Rectangle 9"/>
            <p:cNvSpPr>
              <a:spLocks noChangeArrowheads="1"/>
            </p:cNvSpPr>
            <p:nvPr/>
          </p:nvSpPr>
          <p:spPr bwMode="ltGray">
            <a:xfrm rot="-1140313">
              <a:off x="3444" y="1816"/>
              <a:ext cx="6" cy="203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6" name="Rectangle 10"/>
            <p:cNvSpPr>
              <a:spLocks noChangeArrowheads="1"/>
            </p:cNvSpPr>
            <p:nvPr/>
          </p:nvSpPr>
          <p:spPr bwMode="ltGray">
            <a:xfrm rot="1114412">
              <a:off x="2757" y="1821"/>
              <a:ext cx="6" cy="2119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7" name="Rectangle 11"/>
            <p:cNvSpPr>
              <a:spLocks noChangeArrowheads="1"/>
            </p:cNvSpPr>
            <p:nvPr/>
          </p:nvSpPr>
          <p:spPr bwMode="ltGray">
            <a:xfrm rot="254676">
              <a:off x="3035" y="1870"/>
              <a:ext cx="6" cy="190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8" name="Freeform 12"/>
            <p:cNvSpPr>
              <a:spLocks/>
            </p:cNvSpPr>
            <p:nvPr/>
          </p:nvSpPr>
          <p:spPr bwMode="ltGray">
            <a:xfrm>
              <a:off x="4007" y="3021"/>
              <a:ext cx="623" cy="156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162" y="36"/>
                </a:cxn>
                <a:cxn ang="0">
                  <a:pos x="251" y="36"/>
                </a:cxn>
                <a:cxn ang="0">
                  <a:pos x="354" y="30"/>
                </a:cxn>
                <a:cxn ang="0">
                  <a:pos x="473" y="18"/>
                </a:cxn>
                <a:cxn ang="0">
                  <a:pos x="611" y="0"/>
                </a:cxn>
                <a:cxn ang="0">
                  <a:pos x="623" y="114"/>
                </a:cxn>
                <a:cxn ang="0">
                  <a:pos x="497" y="138"/>
                </a:cxn>
                <a:cxn ang="0">
                  <a:pos x="414" y="150"/>
                </a:cxn>
                <a:cxn ang="0">
                  <a:pos x="318" y="156"/>
                </a:cxn>
                <a:cxn ang="0">
                  <a:pos x="215" y="156"/>
                </a:cxn>
                <a:cxn ang="0">
                  <a:pos x="108" y="150"/>
                </a:cxn>
                <a:cxn ang="0">
                  <a:pos x="0" y="13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623" h="156">
                  <a:moveTo>
                    <a:pt x="6" y="18"/>
                  </a:moveTo>
                  <a:lnTo>
                    <a:pt x="162" y="36"/>
                  </a:lnTo>
                  <a:lnTo>
                    <a:pt x="251" y="36"/>
                  </a:lnTo>
                  <a:lnTo>
                    <a:pt x="354" y="30"/>
                  </a:lnTo>
                  <a:lnTo>
                    <a:pt x="473" y="18"/>
                  </a:lnTo>
                  <a:lnTo>
                    <a:pt x="611" y="0"/>
                  </a:lnTo>
                  <a:lnTo>
                    <a:pt x="623" y="114"/>
                  </a:lnTo>
                  <a:lnTo>
                    <a:pt x="497" y="138"/>
                  </a:lnTo>
                  <a:lnTo>
                    <a:pt x="414" y="150"/>
                  </a:lnTo>
                  <a:lnTo>
                    <a:pt x="318" y="156"/>
                  </a:lnTo>
                  <a:lnTo>
                    <a:pt x="215" y="156"/>
                  </a:lnTo>
                  <a:lnTo>
                    <a:pt x="108" y="150"/>
                  </a:lnTo>
                  <a:lnTo>
                    <a:pt x="0" y="13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09" name="Freeform 13"/>
            <p:cNvSpPr>
              <a:spLocks/>
            </p:cNvSpPr>
            <p:nvPr/>
          </p:nvSpPr>
          <p:spPr bwMode="ltGray">
            <a:xfrm>
              <a:off x="4762" y="3591"/>
              <a:ext cx="996" cy="126"/>
            </a:xfrm>
            <a:custGeom>
              <a:avLst/>
              <a:gdLst/>
              <a:ahLst/>
              <a:cxnLst>
                <a:cxn ang="0">
                  <a:pos x="754" y="6"/>
                </a:cxn>
                <a:cxn ang="0">
                  <a:pos x="652" y="6"/>
                </a:cxn>
                <a:cxn ang="0">
                  <a:pos x="563" y="6"/>
                </a:cxn>
                <a:cxn ang="0">
                  <a:pos x="479" y="6"/>
                </a:cxn>
                <a:cxn ang="0">
                  <a:pos x="401" y="6"/>
                </a:cxn>
                <a:cxn ang="0">
                  <a:pos x="335" y="0"/>
                </a:cxn>
                <a:cxn ang="0">
                  <a:pos x="276" y="0"/>
                </a:cxn>
                <a:cxn ang="0">
                  <a:pos x="222" y="0"/>
                </a:cxn>
                <a:cxn ang="0">
                  <a:pos x="180" y="6"/>
                </a:cxn>
                <a:cxn ang="0">
                  <a:pos x="138" y="6"/>
                </a:cxn>
                <a:cxn ang="0">
                  <a:pos x="108" y="6"/>
                </a:cxn>
                <a:cxn ang="0">
                  <a:pos x="54" y="6"/>
                </a:cxn>
                <a:cxn ang="0">
                  <a:pos x="24" y="12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12" y="42"/>
                </a:cxn>
                <a:cxn ang="0">
                  <a:pos x="18" y="48"/>
                </a:cxn>
                <a:cxn ang="0">
                  <a:pos x="30" y="54"/>
                </a:cxn>
                <a:cxn ang="0">
                  <a:pos x="60" y="60"/>
                </a:cxn>
                <a:cxn ang="0">
                  <a:pos x="90" y="72"/>
                </a:cxn>
                <a:cxn ang="0">
                  <a:pos x="144" y="84"/>
                </a:cxn>
                <a:cxn ang="0">
                  <a:pos x="210" y="90"/>
                </a:cxn>
                <a:cxn ang="0">
                  <a:pos x="293" y="102"/>
                </a:cxn>
                <a:cxn ang="0">
                  <a:pos x="389" y="108"/>
                </a:cxn>
                <a:cxn ang="0">
                  <a:pos x="503" y="120"/>
                </a:cxn>
                <a:cxn ang="0">
                  <a:pos x="622" y="120"/>
                </a:cxn>
                <a:cxn ang="0">
                  <a:pos x="754" y="126"/>
                </a:cxn>
                <a:cxn ang="0">
                  <a:pos x="873" y="126"/>
                </a:cxn>
                <a:cxn ang="0">
                  <a:pos x="993" y="126"/>
                </a:cxn>
                <a:cxn ang="0">
                  <a:pos x="993" y="12"/>
                </a:cxn>
                <a:cxn ang="0">
                  <a:pos x="879" y="12"/>
                </a:cxn>
                <a:cxn ang="0">
                  <a:pos x="754" y="6"/>
                </a:cxn>
                <a:cxn ang="0">
                  <a:pos x="754" y="6"/>
                </a:cxn>
              </a:cxnLst>
              <a:rect l="0" t="0" r="r" b="b"/>
              <a:pathLst>
                <a:path w="993" h="126">
                  <a:moveTo>
                    <a:pt x="754" y="6"/>
                  </a:moveTo>
                  <a:lnTo>
                    <a:pt x="652" y="6"/>
                  </a:lnTo>
                  <a:lnTo>
                    <a:pt x="563" y="6"/>
                  </a:lnTo>
                  <a:lnTo>
                    <a:pt x="479" y="6"/>
                  </a:lnTo>
                  <a:lnTo>
                    <a:pt x="401" y="6"/>
                  </a:lnTo>
                  <a:lnTo>
                    <a:pt x="335" y="0"/>
                  </a:lnTo>
                  <a:lnTo>
                    <a:pt x="276" y="0"/>
                  </a:lnTo>
                  <a:lnTo>
                    <a:pt x="222" y="0"/>
                  </a:lnTo>
                  <a:lnTo>
                    <a:pt x="180" y="6"/>
                  </a:lnTo>
                  <a:lnTo>
                    <a:pt x="138" y="6"/>
                  </a:lnTo>
                  <a:lnTo>
                    <a:pt x="108" y="6"/>
                  </a:lnTo>
                  <a:lnTo>
                    <a:pt x="54" y="6"/>
                  </a:lnTo>
                  <a:lnTo>
                    <a:pt x="24" y="12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30" y="54"/>
                  </a:lnTo>
                  <a:lnTo>
                    <a:pt x="60" y="60"/>
                  </a:lnTo>
                  <a:lnTo>
                    <a:pt x="90" y="72"/>
                  </a:lnTo>
                  <a:lnTo>
                    <a:pt x="144" y="84"/>
                  </a:lnTo>
                  <a:lnTo>
                    <a:pt x="210" y="90"/>
                  </a:lnTo>
                  <a:lnTo>
                    <a:pt x="293" y="102"/>
                  </a:lnTo>
                  <a:lnTo>
                    <a:pt x="389" y="108"/>
                  </a:lnTo>
                  <a:lnTo>
                    <a:pt x="503" y="120"/>
                  </a:lnTo>
                  <a:lnTo>
                    <a:pt x="622" y="120"/>
                  </a:lnTo>
                  <a:lnTo>
                    <a:pt x="754" y="126"/>
                  </a:lnTo>
                  <a:lnTo>
                    <a:pt x="873" y="126"/>
                  </a:lnTo>
                  <a:lnTo>
                    <a:pt x="993" y="126"/>
                  </a:lnTo>
                  <a:lnTo>
                    <a:pt x="993" y="12"/>
                  </a:lnTo>
                  <a:lnTo>
                    <a:pt x="879" y="12"/>
                  </a:lnTo>
                  <a:lnTo>
                    <a:pt x="754" y="6"/>
                  </a:lnTo>
                  <a:lnTo>
                    <a:pt x="754" y="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0" name="Freeform 14"/>
            <p:cNvSpPr>
              <a:spLocks/>
            </p:cNvSpPr>
            <p:nvPr/>
          </p:nvSpPr>
          <p:spPr bwMode="ltGray">
            <a:xfrm>
              <a:off x="4786" y="3645"/>
              <a:ext cx="972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54"/>
                </a:cxn>
                <a:cxn ang="0">
                  <a:pos x="66" y="96"/>
                </a:cxn>
                <a:cxn ang="0">
                  <a:pos x="120" y="137"/>
                </a:cxn>
                <a:cxn ang="0">
                  <a:pos x="198" y="173"/>
                </a:cxn>
                <a:cxn ang="0">
                  <a:pos x="293" y="203"/>
                </a:cxn>
                <a:cxn ang="0">
                  <a:pos x="353" y="215"/>
                </a:cxn>
                <a:cxn ang="0">
                  <a:pos x="413" y="227"/>
                </a:cxn>
                <a:cxn ang="0">
                  <a:pos x="479" y="233"/>
                </a:cxn>
                <a:cxn ang="0">
                  <a:pos x="556" y="239"/>
                </a:cxn>
                <a:cxn ang="0">
                  <a:pos x="634" y="245"/>
                </a:cxn>
                <a:cxn ang="0">
                  <a:pos x="724" y="245"/>
                </a:cxn>
                <a:cxn ang="0">
                  <a:pos x="855" y="245"/>
                </a:cxn>
                <a:cxn ang="0">
                  <a:pos x="969" y="239"/>
                </a:cxn>
                <a:cxn ang="0">
                  <a:pos x="969" y="60"/>
                </a:cxn>
                <a:cxn ang="0">
                  <a:pos x="700" y="60"/>
                </a:cxn>
                <a:cxn ang="0">
                  <a:pos x="503" y="54"/>
                </a:cxn>
                <a:cxn ang="0">
                  <a:pos x="317" y="42"/>
                </a:cxn>
                <a:cxn ang="0">
                  <a:pos x="150" y="24"/>
                </a:cxn>
                <a:cxn ang="0">
                  <a:pos x="72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9" h="245">
                  <a:moveTo>
                    <a:pt x="0" y="0"/>
                  </a:moveTo>
                  <a:lnTo>
                    <a:pt x="24" y="54"/>
                  </a:lnTo>
                  <a:lnTo>
                    <a:pt x="66" y="96"/>
                  </a:lnTo>
                  <a:lnTo>
                    <a:pt x="120" y="137"/>
                  </a:lnTo>
                  <a:lnTo>
                    <a:pt x="198" y="173"/>
                  </a:lnTo>
                  <a:lnTo>
                    <a:pt x="293" y="203"/>
                  </a:lnTo>
                  <a:lnTo>
                    <a:pt x="353" y="215"/>
                  </a:lnTo>
                  <a:lnTo>
                    <a:pt x="413" y="227"/>
                  </a:lnTo>
                  <a:lnTo>
                    <a:pt x="479" y="233"/>
                  </a:lnTo>
                  <a:lnTo>
                    <a:pt x="556" y="239"/>
                  </a:lnTo>
                  <a:lnTo>
                    <a:pt x="634" y="245"/>
                  </a:lnTo>
                  <a:lnTo>
                    <a:pt x="724" y="245"/>
                  </a:lnTo>
                  <a:lnTo>
                    <a:pt x="855" y="245"/>
                  </a:lnTo>
                  <a:lnTo>
                    <a:pt x="969" y="239"/>
                  </a:lnTo>
                  <a:lnTo>
                    <a:pt x="969" y="60"/>
                  </a:lnTo>
                  <a:lnTo>
                    <a:pt x="700" y="60"/>
                  </a:lnTo>
                  <a:lnTo>
                    <a:pt x="503" y="54"/>
                  </a:lnTo>
                  <a:lnTo>
                    <a:pt x="317" y="42"/>
                  </a:lnTo>
                  <a:lnTo>
                    <a:pt x="150" y="24"/>
                  </a:lnTo>
                  <a:lnTo>
                    <a:pt x="72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1" name="Freeform 15"/>
            <p:cNvSpPr>
              <a:spLocks/>
            </p:cNvSpPr>
            <p:nvPr/>
          </p:nvSpPr>
          <p:spPr bwMode="ltGray">
            <a:xfrm>
              <a:off x="4804" y="3591"/>
              <a:ext cx="954" cy="90"/>
            </a:xfrm>
            <a:custGeom>
              <a:avLst/>
              <a:gdLst/>
              <a:ahLst/>
              <a:cxnLst>
                <a:cxn ang="0">
                  <a:pos x="700" y="0"/>
                </a:cxn>
                <a:cxn ang="0">
                  <a:pos x="598" y="0"/>
                </a:cxn>
                <a:cxn ang="0">
                  <a:pos x="515" y="0"/>
                </a:cxn>
                <a:cxn ang="0">
                  <a:pos x="431" y="0"/>
                </a:cxn>
                <a:cxn ang="0">
                  <a:pos x="365" y="0"/>
                </a:cxn>
                <a:cxn ang="0">
                  <a:pos x="299" y="0"/>
                </a:cxn>
                <a:cxn ang="0">
                  <a:pos x="245" y="0"/>
                </a:cxn>
                <a:cxn ang="0">
                  <a:pos x="198" y="0"/>
                </a:cxn>
                <a:cxn ang="0">
                  <a:pos x="162" y="0"/>
                </a:cxn>
                <a:cxn ang="0">
                  <a:pos x="126" y="6"/>
                </a:cxn>
                <a:cxn ang="0">
                  <a:pos x="96" y="6"/>
                </a:cxn>
                <a:cxn ang="0">
                  <a:pos x="54" y="12"/>
                </a:cxn>
                <a:cxn ang="0">
                  <a:pos x="30" y="12"/>
                </a:cxn>
                <a:cxn ang="0">
                  <a:pos x="12" y="18"/>
                </a:cxn>
                <a:cxn ang="0">
                  <a:pos x="6" y="18"/>
                </a:cxn>
                <a:cxn ang="0">
                  <a:pos x="0" y="24"/>
                </a:cxn>
                <a:cxn ang="0">
                  <a:pos x="6" y="30"/>
                </a:cxn>
                <a:cxn ang="0">
                  <a:pos x="24" y="36"/>
                </a:cxn>
                <a:cxn ang="0">
                  <a:pos x="54" y="42"/>
                </a:cxn>
                <a:cxn ang="0">
                  <a:pos x="102" y="54"/>
                </a:cxn>
                <a:cxn ang="0">
                  <a:pos x="168" y="60"/>
                </a:cxn>
                <a:cxn ang="0">
                  <a:pos x="251" y="66"/>
                </a:cxn>
                <a:cxn ang="0">
                  <a:pos x="341" y="78"/>
                </a:cxn>
                <a:cxn ang="0">
                  <a:pos x="449" y="84"/>
                </a:cxn>
                <a:cxn ang="0">
                  <a:pos x="568" y="84"/>
                </a:cxn>
                <a:cxn ang="0">
                  <a:pos x="694" y="90"/>
                </a:cxn>
                <a:cxn ang="0">
                  <a:pos x="825" y="90"/>
                </a:cxn>
                <a:cxn ang="0">
                  <a:pos x="951" y="90"/>
                </a:cxn>
                <a:cxn ang="0">
                  <a:pos x="951" y="6"/>
                </a:cxn>
                <a:cxn ang="0">
                  <a:pos x="831" y="6"/>
                </a:cxn>
                <a:cxn ang="0">
                  <a:pos x="772" y="6"/>
                </a:cxn>
                <a:cxn ang="0">
                  <a:pos x="700" y="0"/>
                </a:cxn>
                <a:cxn ang="0">
                  <a:pos x="700" y="0"/>
                </a:cxn>
              </a:cxnLst>
              <a:rect l="0" t="0" r="r" b="b"/>
              <a:pathLst>
                <a:path w="951" h="90">
                  <a:moveTo>
                    <a:pt x="700" y="0"/>
                  </a:moveTo>
                  <a:lnTo>
                    <a:pt x="598" y="0"/>
                  </a:lnTo>
                  <a:lnTo>
                    <a:pt x="515" y="0"/>
                  </a:lnTo>
                  <a:lnTo>
                    <a:pt x="431" y="0"/>
                  </a:lnTo>
                  <a:lnTo>
                    <a:pt x="365" y="0"/>
                  </a:lnTo>
                  <a:lnTo>
                    <a:pt x="299" y="0"/>
                  </a:lnTo>
                  <a:lnTo>
                    <a:pt x="245" y="0"/>
                  </a:lnTo>
                  <a:lnTo>
                    <a:pt x="198" y="0"/>
                  </a:lnTo>
                  <a:lnTo>
                    <a:pt x="162" y="0"/>
                  </a:lnTo>
                  <a:lnTo>
                    <a:pt x="126" y="6"/>
                  </a:lnTo>
                  <a:lnTo>
                    <a:pt x="96" y="6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24" y="36"/>
                  </a:lnTo>
                  <a:lnTo>
                    <a:pt x="54" y="42"/>
                  </a:lnTo>
                  <a:lnTo>
                    <a:pt x="102" y="54"/>
                  </a:lnTo>
                  <a:lnTo>
                    <a:pt x="168" y="60"/>
                  </a:lnTo>
                  <a:lnTo>
                    <a:pt x="251" y="66"/>
                  </a:lnTo>
                  <a:lnTo>
                    <a:pt x="341" y="78"/>
                  </a:lnTo>
                  <a:lnTo>
                    <a:pt x="449" y="84"/>
                  </a:lnTo>
                  <a:lnTo>
                    <a:pt x="568" y="84"/>
                  </a:lnTo>
                  <a:lnTo>
                    <a:pt x="694" y="90"/>
                  </a:lnTo>
                  <a:lnTo>
                    <a:pt x="825" y="90"/>
                  </a:lnTo>
                  <a:lnTo>
                    <a:pt x="951" y="90"/>
                  </a:lnTo>
                  <a:lnTo>
                    <a:pt x="951" y="6"/>
                  </a:lnTo>
                  <a:lnTo>
                    <a:pt x="831" y="6"/>
                  </a:lnTo>
                  <a:lnTo>
                    <a:pt x="772" y="6"/>
                  </a:lnTo>
                  <a:lnTo>
                    <a:pt x="700" y="0"/>
                  </a:lnTo>
                  <a:lnTo>
                    <a:pt x="7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2" name="Freeform 16"/>
            <p:cNvSpPr>
              <a:spLocks/>
            </p:cNvSpPr>
            <p:nvPr/>
          </p:nvSpPr>
          <p:spPr bwMode="ltGray">
            <a:xfrm>
              <a:off x="3059" y="1541"/>
              <a:ext cx="102" cy="15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12"/>
                </a:cxn>
                <a:cxn ang="0">
                  <a:pos x="30" y="72"/>
                </a:cxn>
                <a:cxn ang="0">
                  <a:pos x="30" y="155"/>
                </a:cxn>
                <a:cxn ang="0">
                  <a:pos x="72" y="155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5">
                  <a:moveTo>
                    <a:pt x="102" y="0"/>
                  </a:moveTo>
                  <a:lnTo>
                    <a:pt x="0" y="12"/>
                  </a:lnTo>
                  <a:lnTo>
                    <a:pt x="30" y="72"/>
                  </a:lnTo>
                  <a:lnTo>
                    <a:pt x="30" y="155"/>
                  </a:lnTo>
                  <a:lnTo>
                    <a:pt x="72" y="155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3" name="Freeform 17"/>
            <p:cNvSpPr>
              <a:spLocks noEditPoints="1"/>
            </p:cNvSpPr>
            <p:nvPr/>
          </p:nvSpPr>
          <p:spPr bwMode="ltGray">
            <a:xfrm>
              <a:off x="3059" y="1690"/>
              <a:ext cx="90" cy="96"/>
            </a:xfrm>
            <a:custGeom>
              <a:avLst/>
              <a:gdLst/>
              <a:ahLst/>
              <a:cxnLst>
                <a:cxn ang="0">
                  <a:pos x="48" y="96"/>
                </a:cxn>
                <a:cxn ang="0">
                  <a:pos x="72" y="72"/>
                </a:cxn>
                <a:cxn ang="0">
                  <a:pos x="84" y="48"/>
                </a:cxn>
                <a:cxn ang="0">
                  <a:pos x="90" y="36"/>
                </a:cxn>
                <a:cxn ang="0">
                  <a:pos x="84" y="24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0"/>
                </a:cxn>
                <a:cxn ang="0">
                  <a:pos x="12" y="12"/>
                </a:cxn>
                <a:cxn ang="0">
                  <a:pos x="6" y="24"/>
                </a:cxn>
                <a:cxn ang="0">
                  <a:pos x="0" y="36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8" y="96"/>
                </a:cxn>
                <a:cxn ang="0">
                  <a:pos x="48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54" y="66"/>
                </a:cxn>
                <a:cxn ang="0">
                  <a:pos x="48" y="78"/>
                </a:cxn>
                <a:cxn ang="0">
                  <a:pos x="30" y="66"/>
                </a:cxn>
                <a:cxn ang="0">
                  <a:pos x="24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90" h="96">
                  <a:moveTo>
                    <a:pt x="48" y="96"/>
                  </a:moveTo>
                  <a:lnTo>
                    <a:pt x="72" y="72"/>
                  </a:lnTo>
                  <a:lnTo>
                    <a:pt x="84" y="48"/>
                  </a:lnTo>
                  <a:lnTo>
                    <a:pt x="90" y="36"/>
                  </a:lnTo>
                  <a:lnTo>
                    <a:pt x="84" y="24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0" y="36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66"/>
                  </a:lnTo>
                  <a:lnTo>
                    <a:pt x="24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4" name="Freeform 18"/>
            <p:cNvSpPr>
              <a:spLocks noEditPoints="1"/>
            </p:cNvSpPr>
            <p:nvPr/>
          </p:nvSpPr>
          <p:spPr bwMode="ltGray">
            <a:xfrm>
              <a:off x="3059" y="1768"/>
              <a:ext cx="90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54" y="108"/>
                </a:cxn>
                <a:cxn ang="0">
                  <a:pos x="78" y="96"/>
                </a:cxn>
                <a:cxn ang="0">
                  <a:pos x="90" y="72"/>
                </a:cxn>
                <a:cxn ang="0">
                  <a:pos x="84" y="42"/>
                </a:cxn>
                <a:cxn ang="0">
                  <a:pos x="66" y="24"/>
                </a:cxn>
                <a:cxn ang="0">
                  <a:pos x="54" y="12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30" y="36"/>
                </a:cxn>
                <a:cxn ang="0">
                  <a:pos x="42" y="24"/>
                </a:cxn>
                <a:cxn ang="0">
                  <a:pos x="48" y="18"/>
                </a:cxn>
                <a:cxn ang="0">
                  <a:pos x="66" y="30"/>
                </a:cxn>
                <a:cxn ang="0">
                  <a:pos x="72" y="48"/>
                </a:cxn>
                <a:cxn ang="0">
                  <a:pos x="78" y="72"/>
                </a:cxn>
                <a:cxn ang="0">
                  <a:pos x="78" y="84"/>
                </a:cxn>
                <a:cxn ang="0">
                  <a:pos x="66" y="96"/>
                </a:cxn>
                <a:cxn ang="0">
                  <a:pos x="42" y="102"/>
                </a:cxn>
                <a:cxn ang="0">
                  <a:pos x="30" y="96"/>
                </a:cxn>
                <a:cxn ang="0">
                  <a:pos x="18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90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54" y="108"/>
                  </a:lnTo>
                  <a:lnTo>
                    <a:pt x="78" y="96"/>
                  </a:lnTo>
                  <a:lnTo>
                    <a:pt x="90" y="72"/>
                  </a:lnTo>
                  <a:lnTo>
                    <a:pt x="84" y="42"/>
                  </a:lnTo>
                  <a:lnTo>
                    <a:pt x="66" y="24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48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8" y="72"/>
                  </a:lnTo>
                  <a:lnTo>
                    <a:pt x="78" y="84"/>
                  </a:lnTo>
                  <a:lnTo>
                    <a:pt x="66" y="96"/>
                  </a:lnTo>
                  <a:lnTo>
                    <a:pt x="42" y="102"/>
                  </a:lnTo>
                  <a:lnTo>
                    <a:pt x="30" y="96"/>
                  </a:lnTo>
                  <a:lnTo>
                    <a:pt x="18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5" name="Freeform 19"/>
            <p:cNvSpPr>
              <a:spLocks/>
            </p:cNvSpPr>
            <p:nvPr/>
          </p:nvSpPr>
          <p:spPr bwMode="ltGray">
            <a:xfrm>
              <a:off x="5470" y="1205"/>
              <a:ext cx="102" cy="156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6"/>
                </a:cxn>
                <a:cxn ang="0">
                  <a:pos x="30" y="72"/>
                </a:cxn>
                <a:cxn ang="0">
                  <a:pos x="30" y="156"/>
                </a:cxn>
                <a:cxn ang="0">
                  <a:pos x="72" y="156"/>
                </a:cxn>
                <a:cxn ang="0">
                  <a:pos x="72" y="66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2" h="156">
                  <a:moveTo>
                    <a:pt x="102" y="0"/>
                  </a:moveTo>
                  <a:lnTo>
                    <a:pt x="0" y="6"/>
                  </a:lnTo>
                  <a:lnTo>
                    <a:pt x="30" y="72"/>
                  </a:lnTo>
                  <a:lnTo>
                    <a:pt x="30" y="156"/>
                  </a:lnTo>
                  <a:lnTo>
                    <a:pt x="72" y="156"/>
                  </a:lnTo>
                  <a:lnTo>
                    <a:pt x="72" y="66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6" name="Freeform 20"/>
            <p:cNvSpPr>
              <a:spLocks noEditPoints="1"/>
            </p:cNvSpPr>
            <p:nvPr/>
          </p:nvSpPr>
          <p:spPr bwMode="ltGray">
            <a:xfrm>
              <a:off x="5476" y="1349"/>
              <a:ext cx="84" cy="96"/>
            </a:xfrm>
            <a:custGeom>
              <a:avLst/>
              <a:gdLst/>
              <a:ahLst/>
              <a:cxnLst>
                <a:cxn ang="0">
                  <a:pos x="42" y="96"/>
                </a:cxn>
                <a:cxn ang="0">
                  <a:pos x="66" y="78"/>
                </a:cxn>
                <a:cxn ang="0">
                  <a:pos x="84" y="54"/>
                </a:cxn>
                <a:cxn ang="0">
                  <a:pos x="84" y="30"/>
                </a:cxn>
                <a:cxn ang="0">
                  <a:pos x="66" y="6"/>
                </a:cxn>
                <a:cxn ang="0">
                  <a:pos x="42" y="0"/>
                </a:cxn>
                <a:cxn ang="0">
                  <a:pos x="24" y="6"/>
                </a:cxn>
                <a:cxn ang="0">
                  <a:pos x="12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12" y="66"/>
                </a:cxn>
                <a:cxn ang="0">
                  <a:pos x="30" y="84"/>
                </a:cxn>
                <a:cxn ang="0">
                  <a:pos x="42" y="96"/>
                </a:cxn>
                <a:cxn ang="0">
                  <a:pos x="42" y="96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4"/>
                </a:cxn>
                <a:cxn ang="0">
                  <a:pos x="54" y="72"/>
                </a:cxn>
                <a:cxn ang="0">
                  <a:pos x="42" y="84"/>
                </a:cxn>
                <a:cxn ang="0">
                  <a:pos x="42" y="84"/>
                </a:cxn>
                <a:cxn ang="0">
                  <a:pos x="30" y="72"/>
                </a:cxn>
                <a:cxn ang="0">
                  <a:pos x="18" y="54"/>
                </a:cxn>
                <a:cxn ang="0">
                  <a:pos x="18" y="30"/>
                </a:cxn>
                <a:cxn ang="0">
                  <a:pos x="30" y="18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6">
                  <a:moveTo>
                    <a:pt x="42" y="96"/>
                  </a:moveTo>
                  <a:lnTo>
                    <a:pt x="66" y="78"/>
                  </a:lnTo>
                  <a:lnTo>
                    <a:pt x="84" y="54"/>
                  </a:lnTo>
                  <a:lnTo>
                    <a:pt x="84" y="30"/>
                  </a:lnTo>
                  <a:lnTo>
                    <a:pt x="66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30" y="84"/>
                  </a:lnTo>
                  <a:lnTo>
                    <a:pt x="42" y="96"/>
                  </a:lnTo>
                  <a:lnTo>
                    <a:pt x="42" y="96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4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30" y="7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7" name="Freeform 21"/>
            <p:cNvSpPr>
              <a:spLocks noEditPoints="1"/>
            </p:cNvSpPr>
            <p:nvPr/>
          </p:nvSpPr>
          <p:spPr bwMode="ltGray">
            <a:xfrm>
              <a:off x="5470" y="1433"/>
              <a:ext cx="90" cy="108"/>
            </a:xfrm>
            <a:custGeom>
              <a:avLst/>
              <a:gdLst/>
              <a:ahLst/>
              <a:cxnLst>
                <a:cxn ang="0">
                  <a:pos x="6" y="90"/>
                </a:cxn>
                <a:cxn ang="0">
                  <a:pos x="18" y="102"/>
                </a:cxn>
                <a:cxn ang="0">
                  <a:pos x="30" y="108"/>
                </a:cxn>
                <a:cxn ang="0">
                  <a:pos x="60" y="108"/>
                </a:cxn>
                <a:cxn ang="0">
                  <a:pos x="84" y="96"/>
                </a:cxn>
                <a:cxn ang="0">
                  <a:pos x="90" y="84"/>
                </a:cxn>
                <a:cxn ang="0">
                  <a:pos x="90" y="66"/>
                </a:cxn>
                <a:cxn ang="0">
                  <a:pos x="84" y="36"/>
                </a:cxn>
                <a:cxn ang="0">
                  <a:pos x="72" y="18"/>
                </a:cxn>
                <a:cxn ang="0">
                  <a:pos x="60" y="6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48" y="0"/>
                </a:cxn>
                <a:cxn ang="0">
                  <a:pos x="24" y="24"/>
                </a:cxn>
                <a:cxn ang="0">
                  <a:pos x="12" y="48"/>
                </a:cxn>
                <a:cxn ang="0">
                  <a:pos x="0" y="66"/>
                </a:cxn>
                <a:cxn ang="0">
                  <a:pos x="6" y="90"/>
                </a:cxn>
                <a:cxn ang="0">
                  <a:pos x="6" y="90"/>
                </a:cxn>
                <a:cxn ang="0">
                  <a:pos x="18" y="66"/>
                </a:cxn>
                <a:cxn ang="0">
                  <a:pos x="24" y="48"/>
                </a:cxn>
                <a:cxn ang="0">
                  <a:pos x="36" y="30"/>
                </a:cxn>
                <a:cxn ang="0">
                  <a:pos x="42" y="18"/>
                </a:cxn>
                <a:cxn ang="0">
                  <a:pos x="48" y="12"/>
                </a:cxn>
                <a:cxn ang="0">
                  <a:pos x="78" y="42"/>
                </a:cxn>
                <a:cxn ang="0">
                  <a:pos x="84" y="66"/>
                </a:cxn>
                <a:cxn ang="0">
                  <a:pos x="66" y="90"/>
                </a:cxn>
                <a:cxn ang="0">
                  <a:pos x="54" y="96"/>
                </a:cxn>
                <a:cxn ang="0">
                  <a:pos x="42" y="96"/>
                </a:cxn>
                <a:cxn ang="0">
                  <a:pos x="30" y="96"/>
                </a:cxn>
                <a:cxn ang="0">
                  <a:pos x="24" y="84"/>
                </a:cxn>
                <a:cxn ang="0">
                  <a:pos x="18" y="78"/>
                </a:cxn>
                <a:cxn ang="0">
                  <a:pos x="18" y="66"/>
                </a:cxn>
                <a:cxn ang="0">
                  <a:pos x="18" y="66"/>
                </a:cxn>
              </a:cxnLst>
              <a:rect l="0" t="0" r="r" b="b"/>
              <a:pathLst>
                <a:path w="90" h="108">
                  <a:moveTo>
                    <a:pt x="6" y="90"/>
                  </a:moveTo>
                  <a:lnTo>
                    <a:pt x="18" y="102"/>
                  </a:lnTo>
                  <a:lnTo>
                    <a:pt x="30" y="108"/>
                  </a:lnTo>
                  <a:lnTo>
                    <a:pt x="60" y="108"/>
                  </a:lnTo>
                  <a:lnTo>
                    <a:pt x="84" y="96"/>
                  </a:lnTo>
                  <a:lnTo>
                    <a:pt x="90" y="84"/>
                  </a:lnTo>
                  <a:lnTo>
                    <a:pt x="90" y="66"/>
                  </a:lnTo>
                  <a:lnTo>
                    <a:pt x="84" y="36"/>
                  </a:lnTo>
                  <a:lnTo>
                    <a:pt x="72" y="18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8" y="0"/>
                  </a:lnTo>
                  <a:lnTo>
                    <a:pt x="24" y="24"/>
                  </a:lnTo>
                  <a:lnTo>
                    <a:pt x="12" y="48"/>
                  </a:lnTo>
                  <a:lnTo>
                    <a:pt x="0" y="66"/>
                  </a:lnTo>
                  <a:lnTo>
                    <a:pt x="6" y="90"/>
                  </a:lnTo>
                  <a:lnTo>
                    <a:pt x="6" y="90"/>
                  </a:lnTo>
                  <a:close/>
                  <a:moveTo>
                    <a:pt x="18" y="66"/>
                  </a:moveTo>
                  <a:lnTo>
                    <a:pt x="24" y="4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8" y="12"/>
                  </a:lnTo>
                  <a:lnTo>
                    <a:pt x="78" y="42"/>
                  </a:lnTo>
                  <a:lnTo>
                    <a:pt x="84" y="66"/>
                  </a:lnTo>
                  <a:lnTo>
                    <a:pt x="66" y="90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8" name="Freeform 22"/>
            <p:cNvSpPr>
              <a:spLocks noEditPoints="1"/>
            </p:cNvSpPr>
            <p:nvPr/>
          </p:nvSpPr>
          <p:spPr bwMode="ltGray">
            <a:xfrm>
              <a:off x="5428" y="3525"/>
              <a:ext cx="66" cy="96"/>
            </a:xfrm>
            <a:custGeom>
              <a:avLst/>
              <a:gdLst/>
              <a:ahLst/>
              <a:cxnLst>
                <a:cxn ang="0">
                  <a:pos x="30" y="96"/>
                </a:cxn>
                <a:cxn ang="0">
                  <a:pos x="54" y="72"/>
                </a:cxn>
                <a:cxn ang="0">
                  <a:pos x="66" y="48"/>
                </a:cxn>
                <a:cxn ang="0">
                  <a:pos x="66" y="24"/>
                </a:cxn>
                <a:cxn ang="0">
                  <a:pos x="54" y="6"/>
                </a:cxn>
                <a:cxn ang="0">
                  <a:pos x="30" y="0"/>
                </a:cxn>
                <a:cxn ang="0">
                  <a:pos x="18" y="0"/>
                </a:cxn>
                <a:cxn ang="0">
                  <a:pos x="6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18" y="84"/>
                </a:cxn>
                <a:cxn ang="0">
                  <a:pos x="30" y="96"/>
                </a:cxn>
                <a:cxn ang="0">
                  <a:pos x="30" y="96"/>
                </a:cxn>
                <a:cxn ang="0">
                  <a:pos x="30" y="12"/>
                </a:cxn>
                <a:cxn ang="0">
                  <a:pos x="48" y="18"/>
                </a:cxn>
                <a:cxn ang="0">
                  <a:pos x="54" y="24"/>
                </a:cxn>
                <a:cxn ang="0">
                  <a:pos x="54" y="36"/>
                </a:cxn>
                <a:cxn ang="0">
                  <a:pos x="48" y="48"/>
                </a:cxn>
                <a:cxn ang="0">
                  <a:pos x="36" y="66"/>
                </a:cxn>
                <a:cxn ang="0">
                  <a:pos x="30" y="78"/>
                </a:cxn>
                <a:cxn ang="0">
                  <a:pos x="18" y="66"/>
                </a:cxn>
                <a:cxn ang="0">
                  <a:pos x="12" y="48"/>
                </a:cxn>
                <a:cxn ang="0">
                  <a:pos x="6" y="30"/>
                </a:cxn>
                <a:cxn ang="0">
                  <a:pos x="18" y="12"/>
                </a:cxn>
                <a:cxn ang="0">
                  <a:pos x="30" y="12"/>
                </a:cxn>
                <a:cxn ang="0">
                  <a:pos x="30" y="12"/>
                </a:cxn>
              </a:cxnLst>
              <a:rect l="0" t="0" r="r" b="b"/>
              <a:pathLst>
                <a:path w="66" h="96">
                  <a:moveTo>
                    <a:pt x="30" y="96"/>
                  </a:moveTo>
                  <a:lnTo>
                    <a:pt x="54" y="72"/>
                  </a:lnTo>
                  <a:lnTo>
                    <a:pt x="66" y="48"/>
                  </a:lnTo>
                  <a:lnTo>
                    <a:pt x="66" y="24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96"/>
                  </a:lnTo>
                  <a:close/>
                  <a:moveTo>
                    <a:pt x="30" y="12"/>
                  </a:moveTo>
                  <a:lnTo>
                    <a:pt x="48" y="18"/>
                  </a:lnTo>
                  <a:lnTo>
                    <a:pt x="54" y="24"/>
                  </a:lnTo>
                  <a:lnTo>
                    <a:pt x="54" y="36"/>
                  </a:lnTo>
                  <a:lnTo>
                    <a:pt x="48" y="48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18" y="66"/>
                  </a:lnTo>
                  <a:lnTo>
                    <a:pt x="12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19" name="Freeform 23"/>
            <p:cNvSpPr>
              <a:spLocks/>
            </p:cNvSpPr>
            <p:nvPr/>
          </p:nvSpPr>
          <p:spPr bwMode="ltGray">
            <a:xfrm>
              <a:off x="3017" y="1127"/>
              <a:ext cx="2603" cy="444"/>
            </a:xfrm>
            <a:custGeom>
              <a:avLst/>
              <a:gdLst/>
              <a:ahLst/>
              <a:cxnLst>
                <a:cxn ang="0">
                  <a:pos x="2577" y="0"/>
                </a:cxn>
                <a:cxn ang="0">
                  <a:pos x="2594" y="72"/>
                </a:cxn>
                <a:cxn ang="0">
                  <a:pos x="6" y="444"/>
                </a:cxn>
                <a:cxn ang="0">
                  <a:pos x="0" y="396"/>
                </a:cxn>
                <a:cxn ang="0">
                  <a:pos x="1225" y="96"/>
                </a:cxn>
                <a:cxn ang="0">
                  <a:pos x="1351" y="78"/>
                </a:cxn>
                <a:cxn ang="0">
                  <a:pos x="2577" y="0"/>
                </a:cxn>
                <a:cxn ang="0">
                  <a:pos x="2577" y="0"/>
                </a:cxn>
              </a:cxnLst>
              <a:rect l="0" t="0" r="r" b="b"/>
              <a:pathLst>
                <a:path w="2594" h="444">
                  <a:moveTo>
                    <a:pt x="2577" y="0"/>
                  </a:moveTo>
                  <a:lnTo>
                    <a:pt x="2594" y="72"/>
                  </a:lnTo>
                  <a:lnTo>
                    <a:pt x="6" y="444"/>
                  </a:lnTo>
                  <a:lnTo>
                    <a:pt x="0" y="396"/>
                  </a:lnTo>
                  <a:lnTo>
                    <a:pt x="1225" y="96"/>
                  </a:lnTo>
                  <a:lnTo>
                    <a:pt x="1351" y="78"/>
                  </a:lnTo>
                  <a:lnTo>
                    <a:pt x="2577" y="0"/>
                  </a:lnTo>
                  <a:lnTo>
                    <a:pt x="25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0" name="Freeform 24"/>
            <p:cNvSpPr>
              <a:spLocks noEditPoints="1"/>
            </p:cNvSpPr>
            <p:nvPr/>
          </p:nvSpPr>
          <p:spPr bwMode="ltGray">
            <a:xfrm>
              <a:off x="2934" y="3773"/>
              <a:ext cx="84" cy="95"/>
            </a:xfrm>
            <a:custGeom>
              <a:avLst/>
              <a:gdLst/>
              <a:ahLst/>
              <a:cxnLst>
                <a:cxn ang="0">
                  <a:pos x="36" y="95"/>
                </a:cxn>
                <a:cxn ang="0">
                  <a:pos x="60" y="77"/>
                </a:cxn>
                <a:cxn ang="0">
                  <a:pos x="78" y="53"/>
                </a:cxn>
                <a:cxn ang="0">
                  <a:pos x="84" y="42"/>
                </a:cxn>
                <a:cxn ang="0">
                  <a:pos x="84" y="30"/>
                </a:cxn>
                <a:cxn ang="0">
                  <a:pos x="72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12" y="12"/>
                </a:cxn>
                <a:cxn ang="0">
                  <a:pos x="0" y="24"/>
                </a:cxn>
                <a:cxn ang="0">
                  <a:pos x="0" y="36"/>
                </a:cxn>
                <a:cxn ang="0">
                  <a:pos x="6" y="59"/>
                </a:cxn>
                <a:cxn ang="0">
                  <a:pos x="24" y="83"/>
                </a:cxn>
                <a:cxn ang="0">
                  <a:pos x="36" y="95"/>
                </a:cxn>
                <a:cxn ang="0">
                  <a:pos x="36" y="95"/>
                </a:cxn>
                <a:cxn ang="0">
                  <a:pos x="48" y="12"/>
                </a:cxn>
                <a:cxn ang="0">
                  <a:pos x="66" y="18"/>
                </a:cxn>
                <a:cxn ang="0">
                  <a:pos x="72" y="30"/>
                </a:cxn>
                <a:cxn ang="0">
                  <a:pos x="72" y="42"/>
                </a:cxn>
                <a:cxn ang="0">
                  <a:pos x="66" y="53"/>
                </a:cxn>
                <a:cxn ang="0">
                  <a:pos x="48" y="71"/>
                </a:cxn>
                <a:cxn ang="0">
                  <a:pos x="42" y="77"/>
                </a:cxn>
                <a:cxn ang="0">
                  <a:pos x="36" y="77"/>
                </a:cxn>
                <a:cxn ang="0">
                  <a:pos x="24" y="65"/>
                </a:cxn>
                <a:cxn ang="0">
                  <a:pos x="18" y="48"/>
                </a:cxn>
                <a:cxn ang="0">
                  <a:pos x="18" y="30"/>
                </a:cxn>
                <a:cxn ang="0">
                  <a:pos x="30" y="12"/>
                </a:cxn>
                <a:cxn ang="0">
                  <a:pos x="48" y="12"/>
                </a:cxn>
                <a:cxn ang="0">
                  <a:pos x="48" y="12"/>
                </a:cxn>
              </a:cxnLst>
              <a:rect l="0" t="0" r="r" b="b"/>
              <a:pathLst>
                <a:path w="84" h="95">
                  <a:moveTo>
                    <a:pt x="36" y="95"/>
                  </a:moveTo>
                  <a:lnTo>
                    <a:pt x="60" y="77"/>
                  </a:lnTo>
                  <a:lnTo>
                    <a:pt x="78" y="53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2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" y="59"/>
                  </a:lnTo>
                  <a:lnTo>
                    <a:pt x="24" y="83"/>
                  </a:lnTo>
                  <a:lnTo>
                    <a:pt x="36" y="95"/>
                  </a:lnTo>
                  <a:lnTo>
                    <a:pt x="36" y="95"/>
                  </a:lnTo>
                  <a:close/>
                  <a:moveTo>
                    <a:pt x="48" y="12"/>
                  </a:moveTo>
                  <a:lnTo>
                    <a:pt x="66" y="18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66" y="53"/>
                  </a:lnTo>
                  <a:lnTo>
                    <a:pt x="48" y="71"/>
                  </a:lnTo>
                  <a:lnTo>
                    <a:pt x="42" y="77"/>
                  </a:lnTo>
                  <a:lnTo>
                    <a:pt x="36" y="77"/>
                  </a:lnTo>
                  <a:lnTo>
                    <a:pt x="24" y="65"/>
                  </a:lnTo>
                  <a:lnTo>
                    <a:pt x="18" y="48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48" y="1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1" name="Freeform 25"/>
            <p:cNvSpPr>
              <a:spLocks noEditPoints="1"/>
            </p:cNvSpPr>
            <p:nvPr/>
          </p:nvSpPr>
          <p:spPr bwMode="ltGray">
            <a:xfrm>
              <a:off x="3779" y="3872"/>
              <a:ext cx="90" cy="108"/>
            </a:xfrm>
            <a:custGeom>
              <a:avLst/>
              <a:gdLst/>
              <a:ahLst/>
              <a:cxnLst>
                <a:cxn ang="0">
                  <a:pos x="12" y="96"/>
                </a:cxn>
                <a:cxn ang="0">
                  <a:pos x="24" y="108"/>
                </a:cxn>
                <a:cxn ang="0">
                  <a:pos x="42" y="108"/>
                </a:cxn>
                <a:cxn ang="0">
                  <a:pos x="66" y="102"/>
                </a:cxn>
                <a:cxn ang="0">
                  <a:pos x="84" y="78"/>
                </a:cxn>
                <a:cxn ang="0">
                  <a:pos x="90" y="66"/>
                </a:cxn>
                <a:cxn ang="0">
                  <a:pos x="84" y="48"/>
                </a:cxn>
                <a:cxn ang="0">
                  <a:pos x="66" y="24"/>
                </a:cxn>
                <a:cxn ang="0">
                  <a:pos x="48" y="12"/>
                </a:cxn>
                <a:cxn ang="0">
                  <a:pos x="36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2" y="30"/>
                </a:cxn>
                <a:cxn ang="0">
                  <a:pos x="0" y="54"/>
                </a:cxn>
                <a:cxn ang="0">
                  <a:pos x="0" y="78"/>
                </a:cxn>
                <a:cxn ang="0">
                  <a:pos x="12" y="96"/>
                </a:cxn>
                <a:cxn ang="0">
                  <a:pos x="12" y="96"/>
                </a:cxn>
                <a:cxn ang="0">
                  <a:pos x="12" y="72"/>
                </a:cxn>
                <a:cxn ang="0">
                  <a:pos x="18" y="54"/>
                </a:cxn>
                <a:cxn ang="0">
                  <a:pos x="24" y="36"/>
                </a:cxn>
                <a:cxn ang="0">
                  <a:pos x="30" y="18"/>
                </a:cxn>
                <a:cxn ang="0">
                  <a:pos x="30" y="12"/>
                </a:cxn>
                <a:cxn ang="0">
                  <a:pos x="48" y="24"/>
                </a:cxn>
                <a:cxn ang="0">
                  <a:pos x="66" y="36"/>
                </a:cxn>
                <a:cxn ang="0">
                  <a:pos x="78" y="54"/>
                </a:cxn>
                <a:cxn ang="0">
                  <a:pos x="78" y="72"/>
                </a:cxn>
                <a:cxn ang="0">
                  <a:pos x="72" y="84"/>
                </a:cxn>
                <a:cxn ang="0">
                  <a:pos x="48" y="96"/>
                </a:cxn>
                <a:cxn ang="0">
                  <a:pos x="36" y="96"/>
                </a:cxn>
                <a:cxn ang="0">
                  <a:pos x="24" y="90"/>
                </a:cxn>
                <a:cxn ang="0">
                  <a:pos x="18" y="84"/>
                </a:cxn>
                <a:cxn ang="0">
                  <a:pos x="12" y="72"/>
                </a:cxn>
                <a:cxn ang="0">
                  <a:pos x="12" y="72"/>
                </a:cxn>
              </a:cxnLst>
              <a:rect l="0" t="0" r="r" b="b"/>
              <a:pathLst>
                <a:path w="90" h="108">
                  <a:moveTo>
                    <a:pt x="12" y="96"/>
                  </a:moveTo>
                  <a:lnTo>
                    <a:pt x="24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84" y="78"/>
                  </a:lnTo>
                  <a:lnTo>
                    <a:pt x="90" y="66"/>
                  </a:lnTo>
                  <a:lnTo>
                    <a:pt x="84" y="48"/>
                  </a:lnTo>
                  <a:lnTo>
                    <a:pt x="66" y="24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30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12" y="72"/>
                  </a:moveTo>
                  <a:lnTo>
                    <a:pt x="18" y="54"/>
                  </a:lnTo>
                  <a:lnTo>
                    <a:pt x="24" y="36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54"/>
                  </a:lnTo>
                  <a:lnTo>
                    <a:pt x="78" y="72"/>
                  </a:lnTo>
                  <a:lnTo>
                    <a:pt x="72" y="84"/>
                  </a:lnTo>
                  <a:lnTo>
                    <a:pt x="48" y="96"/>
                  </a:lnTo>
                  <a:lnTo>
                    <a:pt x="36" y="96"/>
                  </a:lnTo>
                  <a:lnTo>
                    <a:pt x="24" y="90"/>
                  </a:lnTo>
                  <a:lnTo>
                    <a:pt x="18" y="84"/>
                  </a:lnTo>
                  <a:lnTo>
                    <a:pt x="12" y="72"/>
                  </a:lnTo>
                  <a:lnTo>
                    <a:pt x="12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2" name="Freeform 26"/>
            <p:cNvSpPr>
              <a:spLocks noEditPoints="1"/>
            </p:cNvSpPr>
            <p:nvPr/>
          </p:nvSpPr>
          <p:spPr bwMode="ltGray">
            <a:xfrm>
              <a:off x="2400" y="3872"/>
              <a:ext cx="72" cy="90"/>
            </a:xfrm>
            <a:custGeom>
              <a:avLst/>
              <a:gdLst/>
              <a:ahLst/>
              <a:cxnLst>
                <a:cxn ang="0">
                  <a:pos x="71" y="90"/>
                </a:cxn>
                <a:cxn ang="0">
                  <a:pos x="71" y="60"/>
                </a:cxn>
                <a:cxn ang="0">
                  <a:pos x="71" y="36"/>
                </a:cxn>
                <a:cxn ang="0">
                  <a:pos x="60" y="12"/>
                </a:cxn>
                <a:cxn ang="0">
                  <a:pos x="36" y="0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6" y="60"/>
                </a:cxn>
                <a:cxn ang="0">
                  <a:pos x="30" y="78"/>
                </a:cxn>
                <a:cxn ang="0">
                  <a:pos x="54" y="90"/>
                </a:cxn>
                <a:cxn ang="0">
                  <a:pos x="71" y="90"/>
                </a:cxn>
                <a:cxn ang="0">
                  <a:pos x="71" y="90"/>
                </a:cxn>
                <a:cxn ang="0">
                  <a:pos x="24" y="18"/>
                </a:cxn>
                <a:cxn ang="0">
                  <a:pos x="42" y="18"/>
                </a:cxn>
                <a:cxn ang="0">
                  <a:pos x="54" y="18"/>
                </a:cxn>
                <a:cxn ang="0">
                  <a:pos x="60" y="42"/>
                </a:cxn>
                <a:cxn ang="0">
                  <a:pos x="60" y="66"/>
                </a:cxn>
                <a:cxn ang="0">
                  <a:pos x="60" y="72"/>
                </a:cxn>
                <a:cxn ang="0">
                  <a:pos x="60" y="78"/>
                </a:cxn>
                <a:cxn ang="0">
                  <a:pos x="42" y="72"/>
                </a:cxn>
                <a:cxn ang="0">
                  <a:pos x="24" y="66"/>
                </a:cxn>
                <a:cxn ang="0">
                  <a:pos x="12" y="48"/>
                </a:cxn>
                <a:cxn ang="0">
                  <a:pos x="12" y="30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71" h="90">
                  <a:moveTo>
                    <a:pt x="71" y="90"/>
                  </a:moveTo>
                  <a:lnTo>
                    <a:pt x="71" y="60"/>
                  </a:lnTo>
                  <a:lnTo>
                    <a:pt x="71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6" y="60"/>
                  </a:lnTo>
                  <a:lnTo>
                    <a:pt x="30" y="78"/>
                  </a:lnTo>
                  <a:lnTo>
                    <a:pt x="54" y="90"/>
                  </a:lnTo>
                  <a:lnTo>
                    <a:pt x="71" y="90"/>
                  </a:lnTo>
                  <a:lnTo>
                    <a:pt x="71" y="90"/>
                  </a:lnTo>
                  <a:close/>
                  <a:moveTo>
                    <a:pt x="24" y="18"/>
                  </a:moveTo>
                  <a:lnTo>
                    <a:pt x="42" y="18"/>
                  </a:lnTo>
                  <a:lnTo>
                    <a:pt x="54" y="18"/>
                  </a:lnTo>
                  <a:lnTo>
                    <a:pt x="60" y="42"/>
                  </a:lnTo>
                  <a:lnTo>
                    <a:pt x="60" y="66"/>
                  </a:lnTo>
                  <a:lnTo>
                    <a:pt x="60" y="72"/>
                  </a:lnTo>
                  <a:lnTo>
                    <a:pt x="60" y="78"/>
                  </a:lnTo>
                  <a:lnTo>
                    <a:pt x="42" y="72"/>
                  </a:lnTo>
                  <a:lnTo>
                    <a:pt x="24" y="66"/>
                  </a:lnTo>
                  <a:lnTo>
                    <a:pt x="12" y="48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3" name="Oval 27"/>
            <p:cNvSpPr>
              <a:spLocks noChangeArrowheads="1"/>
            </p:cNvSpPr>
            <p:nvPr/>
          </p:nvSpPr>
          <p:spPr bwMode="ltGray">
            <a:xfrm>
              <a:off x="2444" y="3838"/>
              <a:ext cx="1380" cy="389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4" name="Oval 28"/>
            <p:cNvSpPr>
              <a:spLocks noChangeArrowheads="1"/>
            </p:cNvSpPr>
            <p:nvPr/>
          </p:nvSpPr>
          <p:spPr bwMode="ltGray">
            <a:xfrm>
              <a:off x="2394" y="3834"/>
              <a:ext cx="1502" cy="288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5" name="Oval 29"/>
            <p:cNvSpPr>
              <a:spLocks noChangeArrowheads="1"/>
            </p:cNvSpPr>
            <p:nvPr/>
          </p:nvSpPr>
          <p:spPr bwMode="ltGray">
            <a:xfrm>
              <a:off x="2441" y="3860"/>
              <a:ext cx="1425" cy="22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6" name="Freeform 30"/>
            <p:cNvSpPr>
              <a:spLocks noEditPoints="1"/>
            </p:cNvSpPr>
            <p:nvPr/>
          </p:nvSpPr>
          <p:spPr bwMode="ltGray">
            <a:xfrm>
              <a:off x="3743" y="3788"/>
              <a:ext cx="90" cy="96"/>
            </a:xfrm>
            <a:custGeom>
              <a:avLst/>
              <a:gdLst/>
              <a:ahLst/>
              <a:cxnLst>
                <a:cxn ang="0">
                  <a:pos x="66" y="96"/>
                </a:cxn>
                <a:cxn ang="0">
                  <a:pos x="78" y="66"/>
                </a:cxn>
                <a:cxn ang="0">
                  <a:pos x="90" y="42"/>
                </a:cxn>
                <a:cxn ang="0">
                  <a:pos x="78" y="18"/>
                </a:cxn>
                <a:cxn ang="0">
                  <a:pos x="60" y="0"/>
                </a:cxn>
                <a:cxn ang="0">
                  <a:pos x="30" y="6"/>
                </a:cxn>
                <a:cxn ang="0">
                  <a:pos x="18" y="18"/>
                </a:cxn>
                <a:cxn ang="0">
                  <a:pos x="6" y="30"/>
                </a:cxn>
                <a:cxn ang="0">
                  <a:pos x="0" y="42"/>
                </a:cxn>
                <a:cxn ang="0">
                  <a:pos x="6" y="60"/>
                </a:cxn>
                <a:cxn ang="0">
                  <a:pos x="24" y="78"/>
                </a:cxn>
                <a:cxn ang="0">
                  <a:pos x="48" y="90"/>
                </a:cxn>
                <a:cxn ang="0">
                  <a:pos x="66" y="96"/>
                </a:cxn>
                <a:cxn ang="0">
                  <a:pos x="66" y="96"/>
                </a:cxn>
                <a:cxn ang="0">
                  <a:pos x="42" y="18"/>
                </a:cxn>
                <a:cxn ang="0">
                  <a:pos x="60" y="18"/>
                </a:cxn>
                <a:cxn ang="0">
                  <a:pos x="72" y="24"/>
                </a:cxn>
                <a:cxn ang="0">
                  <a:pos x="72" y="36"/>
                </a:cxn>
                <a:cxn ang="0">
                  <a:pos x="72" y="48"/>
                </a:cxn>
                <a:cxn ang="0">
                  <a:pos x="66" y="72"/>
                </a:cxn>
                <a:cxn ang="0">
                  <a:pos x="60" y="78"/>
                </a:cxn>
                <a:cxn ang="0">
                  <a:pos x="60" y="84"/>
                </a:cxn>
                <a:cxn ang="0">
                  <a:pos x="42" y="72"/>
                </a:cxn>
                <a:cxn ang="0">
                  <a:pos x="30" y="66"/>
                </a:cxn>
                <a:cxn ang="0">
                  <a:pos x="18" y="42"/>
                </a:cxn>
                <a:cxn ang="0">
                  <a:pos x="24" y="30"/>
                </a:cxn>
                <a:cxn ang="0">
                  <a:pos x="42" y="18"/>
                </a:cxn>
                <a:cxn ang="0">
                  <a:pos x="42" y="18"/>
                </a:cxn>
              </a:cxnLst>
              <a:rect l="0" t="0" r="r" b="b"/>
              <a:pathLst>
                <a:path w="90" h="96">
                  <a:moveTo>
                    <a:pt x="66" y="96"/>
                  </a:moveTo>
                  <a:lnTo>
                    <a:pt x="78" y="66"/>
                  </a:lnTo>
                  <a:lnTo>
                    <a:pt x="90" y="42"/>
                  </a:lnTo>
                  <a:lnTo>
                    <a:pt x="78" y="18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24" y="78"/>
                  </a:lnTo>
                  <a:lnTo>
                    <a:pt x="48" y="90"/>
                  </a:lnTo>
                  <a:lnTo>
                    <a:pt x="66" y="96"/>
                  </a:lnTo>
                  <a:lnTo>
                    <a:pt x="66" y="96"/>
                  </a:lnTo>
                  <a:close/>
                  <a:moveTo>
                    <a:pt x="42" y="18"/>
                  </a:moveTo>
                  <a:lnTo>
                    <a:pt x="60" y="18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66" y="72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30" y="66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7" name="Freeform 31"/>
            <p:cNvSpPr>
              <a:spLocks noEditPoints="1"/>
            </p:cNvSpPr>
            <p:nvPr/>
          </p:nvSpPr>
          <p:spPr bwMode="ltGray">
            <a:xfrm>
              <a:off x="5422" y="3603"/>
              <a:ext cx="72" cy="108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2" y="102"/>
                </a:cxn>
                <a:cxn ang="0">
                  <a:pos x="24" y="108"/>
                </a:cxn>
                <a:cxn ang="0">
                  <a:pos x="48" y="108"/>
                </a:cxn>
                <a:cxn ang="0">
                  <a:pos x="66" y="96"/>
                </a:cxn>
                <a:cxn ang="0">
                  <a:pos x="72" y="66"/>
                </a:cxn>
                <a:cxn ang="0">
                  <a:pos x="66" y="42"/>
                </a:cxn>
                <a:cxn ang="0">
                  <a:pos x="60" y="18"/>
                </a:cxn>
                <a:cxn ang="0">
                  <a:pos x="48" y="6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6" y="0"/>
                </a:cxn>
                <a:cxn ang="0">
                  <a:pos x="18" y="24"/>
                </a:cxn>
                <a:cxn ang="0">
                  <a:pos x="6" y="48"/>
                </a:cxn>
                <a:cxn ang="0">
                  <a:pos x="0" y="66"/>
                </a:cxn>
                <a:cxn ang="0">
                  <a:pos x="0" y="90"/>
                </a:cxn>
                <a:cxn ang="0">
                  <a:pos x="0" y="90"/>
                </a:cxn>
                <a:cxn ang="0">
                  <a:pos x="12" y="66"/>
                </a:cxn>
                <a:cxn ang="0">
                  <a:pos x="18" y="48"/>
                </a:cxn>
                <a:cxn ang="0">
                  <a:pos x="24" y="36"/>
                </a:cxn>
                <a:cxn ang="0">
                  <a:pos x="30" y="24"/>
                </a:cxn>
                <a:cxn ang="0">
                  <a:pos x="36" y="18"/>
                </a:cxn>
                <a:cxn ang="0">
                  <a:pos x="54" y="30"/>
                </a:cxn>
                <a:cxn ang="0">
                  <a:pos x="60" y="48"/>
                </a:cxn>
                <a:cxn ang="0">
                  <a:pos x="66" y="72"/>
                </a:cxn>
                <a:cxn ang="0">
                  <a:pos x="66" y="84"/>
                </a:cxn>
                <a:cxn ang="0">
                  <a:pos x="54" y="96"/>
                </a:cxn>
                <a:cxn ang="0">
                  <a:pos x="30" y="102"/>
                </a:cxn>
                <a:cxn ang="0">
                  <a:pos x="24" y="96"/>
                </a:cxn>
                <a:cxn ang="0">
                  <a:pos x="12" y="90"/>
                </a:cxn>
                <a:cxn ang="0">
                  <a:pos x="12" y="78"/>
                </a:cxn>
                <a:cxn ang="0">
                  <a:pos x="12" y="66"/>
                </a:cxn>
                <a:cxn ang="0">
                  <a:pos x="12" y="66"/>
                </a:cxn>
              </a:cxnLst>
              <a:rect l="0" t="0" r="r" b="b"/>
              <a:pathLst>
                <a:path w="72" h="108">
                  <a:moveTo>
                    <a:pt x="0" y="90"/>
                  </a:moveTo>
                  <a:lnTo>
                    <a:pt x="12" y="102"/>
                  </a:lnTo>
                  <a:lnTo>
                    <a:pt x="24" y="108"/>
                  </a:lnTo>
                  <a:lnTo>
                    <a:pt x="48" y="108"/>
                  </a:lnTo>
                  <a:lnTo>
                    <a:pt x="66" y="96"/>
                  </a:lnTo>
                  <a:lnTo>
                    <a:pt x="72" y="66"/>
                  </a:lnTo>
                  <a:lnTo>
                    <a:pt x="66" y="42"/>
                  </a:lnTo>
                  <a:lnTo>
                    <a:pt x="60" y="1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18" y="24"/>
                  </a:lnTo>
                  <a:lnTo>
                    <a:pt x="6" y="48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close/>
                  <a:moveTo>
                    <a:pt x="12" y="66"/>
                  </a:moveTo>
                  <a:lnTo>
                    <a:pt x="18" y="48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54" y="30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66" y="84"/>
                  </a:lnTo>
                  <a:lnTo>
                    <a:pt x="54" y="96"/>
                  </a:lnTo>
                  <a:lnTo>
                    <a:pt x="30" y="102"/>
                  </a:lnTo>
                  <a:lnTo>
                    <a:pt x="24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8" name="Rectangle 32"/>
            <p:cNvSpPr>
              <a:spLocks noChangeArrowheads="1"/>
            </p:cNvSpPr>
            <p:nvPr/>
          </p:nvSpPr>
          <p:spPr bwMode="ltGray">
            <a:xfrm>
              <a:off x="4238" y="1773"/>
              <a:ext cx="173" cy="2539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29" name="Rectangle 33"/>
            <p:cNvSpPr>
              <a:spLocks noChangeArrowheads="1"/>
            </p:cNvSpPr>
            <p:nvPr/>
          </p:nvSpPr>
          <p:spPr bwMode="ltGray">
            <a:xfrm>
              <a:off x="4288" y="1545"/>
              <a:ext cx="76" cy="24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30" name="AutoShape 34"/>
            <p:cNvSpPr>
              <a:spLocks noChangeArrowheads="1"/>
            </p:cNvSpPr>
            <p:nvPr/>
          </p:nvSpPr>
          <p:spPr bwMode="ltGray">
            <a:xfrm>
              <a:off x="4220" y="1743"/>
              <a:ext cx="205" cy="5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81961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31" name="Freeform 35"/>
            <p:cNvSpPr>
              <a:spLocks/>
            </p:cNvSpPr>
            <p:nvPr/>
          </p:nvSpPr>
          <p:spPr bwMode="ltGray">
            <a:xfrm>
              <a:off x="4306" y="1529"/>
              <a:ext cx="252" cy="1576"/>
            </a:xfrm>
            <a:custGeom>
              <a:avLst/>
              <a:gdLst/>
              <a:ahLst/>
              <a:cxnLst>
                <a:cxn ang="0">
                  <a:pos x="252" y="1576"/>
                </a:cxn>
                <a:cxn ang="0">
                  <a:pos x="12" y="84"/>
                </a:cxn>
                <a:cxn ang="0">
                  <a:pos x="12" y="60"/>
                </a:cxn>
                <a:cxn ang="0">
                  <a:pos x="0" y="12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78" y="48"/>
                </a:cxn>
                <a:cxn ang="0">
                  <a:pos x="88" y="66"/>
                </a:cxn>
              </a:cxnLst>
              <a:rect l="0" t="0" r="r" b="b"/>
              <a:pathLst>
                <a:path w="252" h="1576">
                  <a:moveTo>
                    <a:pt x="252" y="1576"/>
                  </a:moveTo>
                  <a:lnTo>
                    <a:pt x="12" y="84"/>
                  </a:lnTo>
                  <a:lnTo>
                    <a:pt x="12" y="60"/>
                  </a:lnTo>
                  <a:lnTo>
                    <a:pt x="0" y="1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48"/>
                  </a:lnTo>
                  <a:lnTo>
                    <a:pt x="88" y="66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  <p:sp>
          <p:nvSpPr>
            <p:cNvPr id="4132" name="Freeform 36"/>
            <p:cNvSpPr>
              <a:spLocks/>
            </p:cNvSpPr>
            <p:nvPr/>
          </p:nvSpPr>
          <p:spPr bwMode="ltGray">
            <a:xfrm>
              <a:off x="4169" y="1421"/>
              <a:ext cx="317" cy="13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227" y="6"/>
                </a:cxn>
                <a:cxn ang="0">
                  <a:pos x="275" y="36"/>
                </a:cxn>
                <a:cxn ang="0">
                  <a:pos x="304" y="78"/>
                </a:cxn>
                <a:cxn ang="0">
                  <a:pos x="316" y="138"/>
                </a:cxn>
                <a:cxn ang="0">
                  <a:pos x="0" y="138"/>
                </a:cxn>
                <a:cxn ang="0">
                  <a:pos x="11" y="78"/>
                </a:cxn>
                <a:cxn ang="0">
                  <a:pos x="47" y="36"/>
                </a:cxn>
                <a:cxn ang="0">
                  <a:pos x="95" y="6"/>
                </a:cxn>
                <a:cxn ang="0">
                  <a:pos x="161" y="0"/>
                </a:cxn>
                <a:cxn ang="0">
                  <a:pos x="161" y="0"/>
                </a:cxn>
              </a:cxnLst>
              <a:rect l="0" t="0" r="r" b="b"/>
              <a:pathLst>
                <a:path w="316" h="138">
                  <a:moveTo>
                    <a:pt x="161" y="0"/>
                  </a:moveTo>
                  <a:lnTo>
                    <a:pt x="227" y="6"/>
                  </a:lnTo>
                  <a:lnTo>
                    <a:pt x="275" y="36"/>
                  </a:lnTo>
                  <a:lnTo>
                    <a:pt x="304" y="78"/>
                  </a:lnTo>
                  <a:lnTo>
                    <a:pt x="316" y="138"/>
                  </a:lnTo>
                  <a:lnTo>
                    <a:pt x="0" y="138"/>
                  </a:lnTo>
                  <a:lnTo>
                    <a:pt x="11" y="78"/>
                  </a:lnTo>
                  <a:lnTo>
                    <a:pt x="47" y="36"/>
                  </a:lnTo>
                  <a:lnTo>
                    <a:pt x="95" y="6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s-ES" sz="1800"/>
            </a:p>
          </p:txBody>
        </p:sp>
      </p:grpSp>
      <p:sp>
        <p:nvSpPr>
          <p:cNvPr id="4133" name="Rectangle 3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cambiar el estilo de título	</a:t>
            </a:r>
          </a:p>
        </p:txBody>
      </p:sp>
      <p:sp>
        <p:nvSpPr>
          <p:cNvPr id="4134" name="Rectangle 3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4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</a:p>
        </p:txBody>
      </p:sp>
      <p:sp>
        <p:nvSpPr>
          <p:cNvPr id="4135" name="Rectangle 3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51C444AC-70B9-46C7-881F-805774B21DE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4136" name="Rectangle 4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78563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endParaRPr lang="es-ES"/>
          </a:p>
        </p:txBody>
      </p:sp>
      <p:sp>
        <p:nvSpPr>
          <p:cNvPr id="4137" name="Rectangle 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C6D46EB-FC48-4CEC-AC96-5130EF1D59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745255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61111E-6 3.33333E-6  C 0.06892 3.33333E-6  0.125 0.02847  0.125 0.06389  C 0.125 0.09907  0.06892 0.12777  3.61111E-6 0.12777  C -0.0691 0.12777  -0.125 0.09907  -0.125 0.06389  C -0.125 0.02847  -0.0691 3.33333E-6  3.61111E-6 3.33333E-6  Z " pathEditMode="relative">
                                      <p:cBhvr>
                                        <p:cTn id="6" dur="2000" fill="hold"/>
                                        <p:tgtEl>
                                          <p:spTgt spid="4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3" grpId="0"/>
      <p:bldP spid="413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>
                          <p:stCondLst>
                            <p:cond delay="0"/>
                          </p:stCondLst>
                        </p:cTn>
                        <p:tgtEl>
                          <p:spTgt spid="41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panose="020B0600070205080204" pitchFamily="34" charset="-128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anose="020B0600070205080204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anose="020B0600070205080204" pitchFamily="34" charset="-128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F800F66-B745-464C-A2E6-781C4F1B839E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59DD3-D9A5-48EA-AABD-24C94C1857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065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8" r:id="rId13"/>
    <p:sldLayoutId id="2147483897" r:id="rId14"/>
  </p:sldLayoutIdLst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61111E-6 3.33333E-6  C 0.06892 3.33333E-6  0.125 0.02847  0.125 0.06389  C 0.125 0.09907  0.06892 0.12777  3.61111E-6 0.12777  C -0.0691 0.12777  -0.125 0.09907  -0.125 0.06389  C -0.125 0.02847  -0.0691 3.33333E-6  3.61111E-6 3.33333E-6  Z " pathEditMode="relative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DBBD7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(Títulos)"/>
          <a:ea typeface="+mj-ea"/>
          <a:cs typeface="+mj-cs"/>
        </a:defRPr>
      </a:lvl1pPr>
    </p:titleStyle>
    <p:bodyStyle>
      <a:lvl1pPr marL="355600" indent="-3556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rgbClr val="FFCC66"/>
        </a:buClr>
        <a:buSzPct val="65000"/>
        <a:buFont typeface="Wingdings" panose="05000000000000000000" pitchFamily="2" charset="2"/>
        <a:buChar char="n"/>
        <a:defRPr lang="es-ES" sz="32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1pPr>
      <a:lvl2pPr marL="723900" indent="-2794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chemeClr val="bg1"/>
        </a:buClr>
        <a:buSzPct val="65000"/>
        <a:buFont typeface="Wingdings" panose="05000000000000000000" pitchFamily="2" charset="2"/>
        <a:buChar char="n"/>
        <a:defRPr lang="es-ES" sz="28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2pPr>
      <a:lvl3pPr marL="1168400" indent="-2667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rgbClr val="808000"/>
        </a:buClr>
        <a:buSzPct val="65000"/>
        <a:buFont typeface="Wingdings" panose="05000000000000000000" pitchFamily="2" charset="2"/>
        <a:buChar char="n"/>
        <a:defRPr lang="es-ES" sz="24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3pPr>
      <a:lvl4pPr marL="1612900" indent="-2667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chemeClr val="bg1"/>
        </a:buClr>
        <a:buSzPct val="65000"/>
        <a:buFont typeface="Wingdings" panose="05000000000000000000" pitchFamily="2" charset="2"/>
        <a:buChar char="n"/>
        <a:defRPr lang="es-ES" sz="2000" kern="1200" dirty="0" smtClean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4pPr>
      <a:lvl5pPr marL="2057400" indent="-266700" algn="l" defTabSz="685800" rtl="0" eaLnBrk="1" fontAlgn="base" latinLnBrk="0" hangingPunct="1">
        <a:lnSpc>
          <a:spcPct val="90000"/>
        </a:lnSpc>
        <a:spcBef>
          <a:spcPct val="20000"/>
        </a:spcBef>
        <a:spcAft>
          <a:spcPct val="0"/>
        </a:spcAft>
        <a:buClr>
          <a:srgbClr val="CCA500"/>
        </a:buClr>
        <a:buSzPct val="65000"/>
        <a:buFont typeface="Wingdings" panose="05000000000000000000" pitchFamily="2" charset="2"/>
        <a:buChar char="n"/>
        <a:defRPr lang="en-US" sz="2000" kern="1200" dirty="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 (Cuerpo)"/>
          <a:ea typeface="ＭＳ Ｐゴシック" panose="020B0600070205080204" pitchFamily="34" charset="-128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52406-9109-4A88-BAAB-81AF2254AB9D}" type="datetimeFigureOut">
              <a:rPr lang="es-ES" smtClean="0"/>
              <a:t>26/04/2019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1EE00-7BAA-4D0D-ADFD-A37FF0DA40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023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0.xml"/><Relationship Id="rId5" Type="http://schemas.openxmlformats.org/officeDocument/2006/relationships/image" Target="cid:image001.png@01D4C602.1DA565C0" TargetMode="Externa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cid:image001.png@01D4C602.1DA565C0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17.png"/><Relationship Id="rId5" Type="http://schemas.microsoft.com/office/2007/relationships/hdphoto" Target="../media/hdphoto7.wdp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cid:image001.png@01D4C602.1DA565C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cid:image001.png@01D4C602.1DA565C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9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4.xml"/><Relationship Id="rId5" Type="http://schemas.openxmlformats.org/officeDocument/2006/relationships/image" Target="cid:image001.png@01D4C602.1DA565C0" TargetMode="Externa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4.xml"/><Relationship Id="rId5" Type="http://schemas.openxmlformats.org/officeDocument/2006/relationships/image" Target="cid:image001.png@01D4C602.1DA565C0" TargetMode="Externa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9.xml"/><Relationship Id="rId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9.xml"/><Relationship Id="rId4" Type="http://schemas.microsoft.com/office/2007/relationships/hdphoto" Target="../media/hdphoto12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9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microsoft.com/office/2007/relationships/hdphoto" Target="../media/hdphoto1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34.png"/><Relationship Id="rId5" Type="http://schemas.microsoft.com/office/2007/relationships/hdphoto" Target="../media/hdphoto14.wdp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9.xml"/><Relationship Id="rId5" Type="http://schemas.microsoft.com/office/2007/relationships/hdphoto" Target="../media/hdphoto16.wdp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9.xml"/><Relationship Id="rId5" Type="http://schemas.microsoft.com/office/2007/relationships/hdphoto" Target="../media/hdphoto17.wdp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9.xml"/><Relationship Id="rId4" Type="http://schemas.microsoft.com/office/2007/relationships/hdphoto" Target="../media/hdphoto18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9.xml"/><Relationship Id="rId4" Type="http://schemas.microsoft.com/office/2007/relationships/hdphoto" Target="../media/hdphoto19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9.xml"/><Relationship Id="rId4" Type="http://schemas.microsoft.com/office/2007/relationships/hdphoto" Target="../media/hdphoto20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3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9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Proyecto Joda-Time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32012" y="3807725"/>
            <a:ext cx="869362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VVS</a:t>
            </a: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PRÁCTICA DE VALIDACIÓN DE SOFTWARE</a:t>
            </a:r>
          </a:p>
          <a:p>
            <a:pPr algn="ctr"/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CURSO 2018-19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9303047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0855" y="0"/>
            <a:ext cx="8652680" cy="1242393"/>
          </a:xfrm>
        </p:spPr>
        <p:txBody>
          <a:bodyPr/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Defectos en los </a:t>
            </a:r>
            <a:r>
              <a:rPr lang="es-ES" b="0" i="0" u="none" strike="noStrike" baseline="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tests</a:t>
            </a:r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 (I)</a:t>
            </a:r>
            <a:endParaRPr lang="es-ES" b="0" i="0" u="none" strike="noStrike" baseline="0" dirty="0">
              <a:solidFill>
                <a:srgbClr val="2F5496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5949"/>
            <a:ext cx="9143999" cy="437205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45659" y="1242393"/>
            <a:ext cx="8652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0" indent="-355600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Demasiados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assert</a:t>
            </a: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para un único método</a:t>
            </a: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ＭＳ Ｐゴシック" panose="020B0600070205080204" pitchFamily="34" charset="-128"/>
              </a:rPr>
              <a:t>.</a:t>
            </a:r>
          </a:p>
          <a:p>
            <a:pPr marL="355600" lvl="0" indent="-355600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Uso de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Class</a:t>
            </a: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y Constructor sin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tipar</a:t>
            </a:r>
            <a:endParaRPr lang="es-ES" sz="3200" dirty="0">
              <a:solidFill>
                <a:srgbClr val="2F549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 Light" panose="020F03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554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660" y="0"/>
            <a:ext cx="8666328" cy="1189087"/>
          </a:xfrm>
        </p:spPr>
        <p:txBody>
          <a:bodyPr/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Defectos en los </a:t>
            </a:r>
            <a:r>
              <a:rPr lang="es-ES" b="0" i="0" u="none" strike="noStrike" baseline="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tests</a:t>
            </a:r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 (II)</a:t>
            </a:r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6912"/>
            <a:ext cx="9144000" cy="158314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38836" y="3371216"/>
            <a:ext cx="866632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Utilización de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thorws</a:t>
            </a: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Exception</a:t>
            </a: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en la mayoría de los test de forma innecesaria</a:t>
            </a:r>
          </a:p>
        </p:txBody>
      </p:sp>
      <p:pic>
        <p:nvPicPr>
          <p:cNvPr id="6" name="Imagen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1108"/>
            <a:ext cx="9144000" cy="256925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45660" y="1060802"/>
            <a:ext cx="866632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Utilización de clases obsoletas como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TimeOfDay</a:t>
            </a:r>
            <a:endParaRPr lang="es-ES" sz="3200" dirty="0">
              <a:solidFill>
                <a:srgbClr val="2F549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 Light" panose="020F03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704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3559" y="0"/>
            <a:ext cx="8707271" cy="1325562"/>
          </a:xfrm>
        </p:spPr>
        <p:txBody>
          <a:bodyPr>
            <a:normAutofit/>
          </a:bodyPr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realizadas sobre el proyecto Joda-Time</a:t>
            </a:r>
            <a:endParaRPr lang="es-ES" b="0" i="0" u="none" strike="noStrike" baseline="0" dirty="0">
              <a:solidFill>
                <a:srgbClr val="2F5496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88060" y="2074460"/>
            <a:ext cx="8178268" cy="340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0" indent="-355600" algn="just" defTabSz="6858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Pruebas estructurales</a:t>
            </a:r>
          </a:p>
          <a:p>
            <a:pPr marL="355600" lvl="0" indent="-355600" algn="just" defTabSz="6858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Pruebas de mutación</a:t>
            </a:r>
          </a:p>
          <a:p>
            <a:pPr marL="355600" lvl="0" indent="-355600" algn="just" defTabSz="6858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Pruebas de generación aleatoria de datos</a:t>
            </a:r>
          </a:p>
          <a:p>
            <a:pPr marL="355600" lvl="0" indent="-355600" algn="just" defTabSz="6858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Pruebas basadas en modelos</a:t>
            </a:r>
          </a:p>
          <a:p>
            <a:pPr marL="355600" lvl="0" indent="-355600" algn="just" defTabSz="6858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Cobertura</a:t>
            </a:r>
          </a:p>
        </p:txBody>
      </p:sp>
    </p:spTree>
    <p:extLst>
      <p:ext uri="{BB962C8B-B14F-4D97-AF65-F5344CB8AC3E}">
        <p14:creationId xmlns:p14="http://schemas.microsoft.com/office/powerpoint/2010/main" val="98942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011" y="0"/>
            <a:ext cx="7200000" cy="1119116"/>
          </a:xfrm>
        </p:spPr>
        <p:txBody>
          <a:bodyPr/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estructurales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18616" y="2071673"/>
            <a:ext cx="5213444" cy="3003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herramienta utilizada ha sido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SpotBugs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.</a:t>
            </a:r>
          </a:p>
          <a:p>
            <a:pPr marL="360363" lvl="1" indent="-277813" algn="just" defTabSz="6858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En el código fuente se detectaron 3 bugs.</a:t>
            </a:r>
          </a:p>
          <a:p>
            <a:pPr marL="360363" lvl="1" indent="-277813" algn="just" defTabSz="685800" fontAlgn="base">
              <a:lnSpc>
                <a:spcPct val="120000"/>
              </a:lnSpc>
              <a:spcAft>
                <a:spcPts val="12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En los test se detectaron 81 bugs.</a:t>
            </a:r>
          </a:p>
          <a:p>
            <a:pPr algn="just"/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 continuación, veremos la resolución de los bugs 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5950424" y="1325562"/>
            <a:ext cx="2867025" cy="4624862"/>
            <a:chOff x="0" y="0"/>
            <a:chExt cx="2076450" cy="2376170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76450" cy="2376170"/>
            </a:xfrm>
            <a:prstGeom prst="rect">
              <a:avLst/>
            </a:prstGeom>
          </p:spPr>
        </p:pic>
        <p:sp>
          <p:nvSpPr>
            <p:cNvPr id="9" name="Rectángulo 8"/>
            <p:cNvSpPr/>
            <p:nvPr/>
          </p:nvSpPr>
          <p:spPr>
            <a:xfrm>
              <a:off x="69850" y="133350"/>
              <a:ext cx="1394460" cy="358140"/>
            </a:xfrm>
            <a:prstGeom prst="rect">
              <a:avLst/>
            </a:prstGeom>
            <a:noFill/>
            <a:ln w="1270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Imagen 9" descr="cid:image001.png@01D4C602.1DA565C0"/>
          <p:cNvPicPr/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00" y="72000"/>
            <a:ext cx="1512665" cy="9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705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363" y="12335"/>
            <a:ext cx="7200000" cy="1325562"/>
          </a:xfrm>
        </p:spPr>
        <p:txBody>
          <a:bodyPr anchor="t" anchorCtr="0">
            <a:normAutofit fontScale="90000"/>
          </a:bodyPr>
          <a:lstStyle/>
          <a:p>
            <a:pPr lvl="0" defTabSz="9144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s-ES" altLang="es-ES" sz="490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estructurales – Bugs encontrados (I)</a:t>
            </a:r>
            <a:br>
              <a:rPr lang="es-ES" altLang="es-ES" sz="40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s-ES" dirty="0"/>
          </a:p>
        </p:txBody>
      </p:sp>
      <p:pic>
        <p:nvPicPr>
          <p:cNvPr id="2050" name="Imagen 1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99511"/>
            <a:ext cx="5400675" cy="273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Imagen 1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98" y="4993529"/>
            <a:ext cx="3377249" cy="114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5307" y="1407497"/>
            <a:ext cx="8623841" cy="1699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primer bug encontrado, se halla en el paquete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org.joda.time.chrono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, en la clase IslamicChronology.java.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código utiliza x % 2 == 1 para comprobar si un valor es impar.</a:t>
            </a:r>
            <a:endParaRPr lang="es-ES" altLang="es-ES" sz="2200" dirty="0">
              <a:solidFill>
                <a:srgbClr val="2F549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 Light" panose="020F0302020204030204" pitchFamily="34" charset="0"/>
              <a:ea typeface="ＭＳ Ｐゴシック" panose="020B0600070205080204" pitchFamily="34" charset="-128"/>
            </a:endParaRPr>
          </a:p>
          <a:p>
            <a:pPr marL="812800" marR="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  <a:tabLst/>
            </a:pPr>
            <a:r>
              <a:rPr lang="es-ES" altLang="es-ES" sz="2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Esta operación no funciona con números negativos.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7797" y="27636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5541897" y="3399511"/>
            <a:ext cx="3377249" cy="1475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solución que nos ofrece la herramienta es la siguiente:</a:t>
            </a:r>
          </a:p>
        </p:txBody>
      </p:sp>
      <p:pic>
        <p:nvPicPr>
          <p:cNvPr id="8" name="Imagen 7" descr="cid:image001.png@01D4C602.1DA565C0"/>
          <p:cNvPicPr/>
          <p:nvPr/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00" y="72000"/>
            <a:ext cx="1512665" cy="909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9934133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8011" y="25983"/>
            <a:ext cx="7200000" cy="1325562"/>
          </a:xfrm>
        </p:spPr>
        <p:txBody>
          <a:bodyPr anchor="t" anchorCtr="0">
            <a:normAutofit fontScale="90000"/>
          </a:bodyPr>
          <a:lstStyle/>
          <a:p>
            <a:pPr lvl="0" defTabSz="9144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s-ES" altLang="es-ES" sz="490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estructurales – Bugs encontrados (II)</a:t>
            </a:r>
            <a:br>
              <a:rPr lang="es-ES" altLang="es-ES" sz="40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s-E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5306" y="1727295"/>
            <a:ext cx="8623841" cy="39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siguiente bug se encuentra en el paquete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org.joda.time.format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, en la clase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PeriodFormatterBuilder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valor de retorno de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putIfAbsent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(línea 1203) se ignora.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Sin embargo, el patrón se reutiliza más adelante.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método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putIfAbsent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se usa para asegurar que un valor único es asociado con una clave dada.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Se corre el riesgo de estar usando un valor que no es el que está asociado a la clave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7797" y="27636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7" name="Imagen 6" descr="cid:image001.png@01D4C602.1DA565C0"/>
          <p:cNvPicPr/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00" y="72000"/>
            <a:ext cx="1512665" cy="909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7712248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363" y="25983"/>
            <a:ext cx="7200000" cy="1325562"/>
          </a:xfrm>
        </p:spPr>
        <p:txBody>
          <a:bodyPr anchor="t" anchorCtr="0">
            <a:normAutofit fontScale="90000"/>
          </a:bodyPr>
          <a:lstStyle/>
          <a:p>
            <a:pPr lvl="0" defTabSz="9144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s-ES" altLang="es-ES" sz="490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estructurales – Bugs encontrados (III)</a:t>
            </a:r>
            <a:endParaRPr lang="es-E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5306" y="1873480"/>
            <a:ext cx="8623841" cy="2967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último bug encontrado, se encuentra en la misma clase que el anterior.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condición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if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(!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mustParse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) es innecesaria.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En ese punto del código, el valor de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mustParse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siempre es falso.</a:t>
            </a:r>
          </a:p>
          <a:p>
            <a:pPr marL="812800" lvl="1" indent="-355600" algn="just" defTabSz="6858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condición produce siempre el mismo resultado.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7797" y="27636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7" name="Imagen 6" descr="cid:image001.png@01D4C602.1DA565C0"/>
          <p:cNvPicPr/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00" y="72000"/>
            <a:ext cx="1512665" cy="909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3526257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Imagen 2" descr="cid:image001.png@01D4C602.1DA565C0"/>
          <p:cNvPicPr/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00" y="72000"/>
            <a:ext cx="1512665" cy="909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2196187"/>
      </p:ext>
    </p:extLst>
  </p:cSld>
  <p:clrMapOvr>
    <a:masterClrMapping/>
  </p:clrMapOvr>
  <p:transition>
    <p:strips dir="r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42454" y="250059"/>
            <a:ext cx="8631382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solución es la eliminación de la condición.</a:t>
            </a:r>
          </a:p>
        </p:txBody>
      </p:sp>
      <p:pic>
        <p:nvPicPr>
          <p:cNvPr id="3" name="Imagen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8" y="1330037"/>
            <a:ext cx="8534398" cy="5167746"/>
          </a:xfrm>
          <a:prstGeom prst="rect">
            <a:avLst/>
          </a:prstGeom>
        </p:spPr>
      </p:pic>
      <p:pic>
        <p:nvPicPr>
          <p:cNvPr id="4" name="Imagen 3" descr="cid:image001.png@01D4C602.1DA565C0"/>
          <p:cNvPicPr/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00" y="72000"/>
            <a:ext cx="1512665" cy="909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2667638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0"/>
            <a:ext cx="8659091" cy="1255594"/>
          </a:xfrm>
        </p:spPr>
        <p:txBody>
          <a:bodyPr>
            <a:noAutofit/>
          </a:bodyPr>
          <a:lstStyle/>
          <a:p>
            <a:pPr defTabSz="9144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mutación (I)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327595"/>
            <a:ext cx="8657558" cy="3339939"/>
          </a:xfrm>
        </p:spPr>
        <p:txBody>
          <a:bodyPr/>
          <a:lstStyle/>
          <a:p>
            <a:pPr marL="0" indent="0" algn="just" defTabSz="914400" eaLnBrk="0" hangingPunct="0">
              <a:spcBef>
                <a:spcPct val="0"/>
              </a:spcBef>
              <a:spcAft>
                <a:spcPts val="1200"/>
              </a:spcAft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La herramienta utilizada ha sido Pitest:</a:t>
            </a:r>
          </a:p>
          <a:p>
            <a:pPr marL="812800" lvl="1" indent="-355600" algn="just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Para poder utilizarla, se ha tenido que modificar la versión de Junit a la 4.12.</a:t>
            </a:r>
          </a:p>
          <a:p>
            <a:pPr marL="812800" lvl="1" indent="-355600" algn="just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 mayores, para poder utilizarla, se ha modificado el pom.xml añadiendo el plugin de esta herramienta y se ha ejecutado el goal mvn org.pitest:pitest-maven:mutationCoverage</a:t>
            </a:r>
          </a:p>
          <a:p>
            <a:endParaRPr lang="es-ES" dirty="0"/>
          </a:p>
        </p:txBody>
      </p:sp>
      <p:pic>
        <p:nvPicPr>
          <p:cNvPr id="4" name="Imagen 3" descr="Resultado de imagen de PITest 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48" y="4288568"/>
            <a:ext cx="7260252" cy="25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99631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0" i="0" u="none" strike="noStrike" baseline="0">
                <a:solidFill>
                  <a:srgbClr val="2F5496"/>
                </a:solidFill>
                <a:latin typeface="Calibri Light" panose="020F0302020204030204" pitchFamily="34" charset="0"/>
              </a:rPr>
              <a:t>Práctica realidad por: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33812" y="3780431"/>
            <a:ext cx="8679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Saínza Toledano Franco – login: </a:t>
            </a:r>
            <a:r>
              <a:rPr lang="es-ES" sz="32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sainza.toledano</a:t>
            </a:r>
            <a:endParaRPr lang="es-ES" sz="3200" dirty="0">
              <a:solidFill>
                <a:srgbClr val="2F549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 Light" panose="020F03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467536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04717" y="406962"/>
            <a:ext cx="7697338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rgbClr val="FFCC66"/>
              </a:buClr>
              <a:buSzPct val="150000"/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ejecución ha durado alrededor de 12 minutos y ha sido satisfactoria, como se muestra en la siguiente figura:</a:t>
            </a:r>
          </a:p>
        </p:txBody>
      </p:sp>
      <p:pic>
        <p:nvPicPr>
          <p:cNvPr id="6" name="Imagen 5" descr="Resultado de imagen de PITest 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7" y="2171529"/>
            <a:ext cx="8702223" cy="39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87287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0"/>
            <a:ext cx="8659091" cy="1255594"/>
          </a:xfrm>
        </p:spPr>
        <p:txBody>
          <a:bodyPr>
            <a:noAutofit/>
          </a:bodyPr>
          <a:lstStyle/>
          <a:p>
            <a:pPr defTabSz="9144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mutación (II)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969098"/>
            <a:ext cx="8657558" cy="1975162"/>
          </a:xfrm>
        </p:spPr>
        <p:txBody>
          <a:bodyPr>
            <a:normAutofit lnSpcReduction="10000"/>
          </a:bodyPr>
          <a:lstStyle/>
          <a:p>
            <a:pPr marL="0" indent="0" algn="just" defTabSz="914400" eaLnBrk="0" hangingPunct="0">
              <a:spcBef>
                <a:spcPct val="0"/>
              </a:spcBef>
              <a:spcAft>
                <a:spcPts val="1200"/>
              </a:spcAft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En el reporte general del proyecto se puede ver que en todo el proyecto 10113 mutantes de los cuales 7960 sobrevivieron (el 79% de los mutantes muerieron). También se puede ver que se cubrieron el 88% de las líneas:</a:t>
            </a:r>
          </a:p>
        </p:txBody>
      </p:sp>
      <p:pic>
        <p:nvPicPr>
          <p:cNvPr id="4" name="Imagen 3" descr="Resultado de imagen de PITest 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8141" y="2521285"/>
            <a:ext cx="5400040" cy="353504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49382" y="5984814"/>
            <a:ext cx="86575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 continuación, se analizarán varios paquetes, en concreto el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field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y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format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878141" y="5036023"/>
            <a:ext cx="1124366" cy="3957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6692278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mutación (III) Paquete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field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388207"/>
            <a:ext cx="8657558" cy="2555996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Se han cubierto el 79% de las líneas, el paquete que menos líneas tiene cubierto.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Se han creado 945 mutaciones y han sobrevivido 654 (sólo han muerto el 69% de los mutantes).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Además, al analizarlo por clases, se ve que alguna clase no está cubierta por la herramienta y sobreviven todos los mutantes o más de la mitad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Como conclusión en este paquete, se puede decir que tiene un problema de mutación</a:t>
            </a:r>
          </a:p>
        </p:txBody>
      </p:sp>
      <p:pic>
        <p:nvPicPr>
          <p:cNvPr id="4" name="Imagen 3" descr="Resultado de imagen de PITest 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4398531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991" y="0"/>
            <a:ext cx="7206018" cy="6858000"/>
          </a:xfrm>
          <a:prstGeom prst="rect">
            <a:avLst/>
          </a:prstGeom>
        </p:spPr>
      </p:pic>
      <p:pic>
        <p:nvPicPr>
          <p:cNvPr id="3" name="Imagen 2" descr="Resultado de imagen de PITest logo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1079941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mutación (IV) Paquete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format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388206"/>
            <a:ext cx="8657558" cy="5469793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Se han cubierto el 88% de las líneas, algo más que en el paquete analizado anteriormente.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Se han creado 2314 mutante y han sobrevivido 1723 (sólo han muerto el 74% de los mutantes).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Se encuentra alguna clase en la que solo se cubre el 44 o el 46% de las líneas y en las que sólo mueren el 37% de los mutantes.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Por todo esto, se llega a la misma conclusión que con el paquete anterior, además de ver claramente que el proyecto entero tiene problemas de mutación.</a:t>
            </a:r>
          </a:p>
        </p:txBody>
      </p:sp>
      <p:pic>
        <p:nvPicPr>
          <p:cNvPr id="4" name="Imagen 3" descr="Resultado de imagen de PITest 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7153246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971227" y="0"/>
            <a:ext cx="7207200" cy="6858000"/>
          </a:xfrm>
          <a:prstGeom prst="rect">
            <a:avLst/>
          </a:prstGeom>
        </p:spPr>
      </p:pic>
      <p:pic>
        <p:nvPicPr>
          <p:cNvPr id="4" name="Imagen 3" descr="Resultado de imagen de PITest log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0" y="72000"/>
            <a:ext cx="662940" cy="66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1441942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1424" y="369928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generación aleatoria de datos (I)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521371"/>
            <a:ext cx="8657558" cy="5469793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000" dirty="0">
                <a:solidFill>
                  <a:srgbClr val="2F5496"/>
                </a:solidFill>
                <a:latin typeface="Calibri Light" panose="020F0302020204030204" pitchFamily="34" charset="0"/>
              </a:rPr>
              <a:t>En los test basados en propiedades, se generar (normalmente de forma aleatoria) los datos de entrada de un algoritmo, se ejecuta dicho algoritmo sobre esos datos de entrada y se comprueba que el resultado cumple las propiedades.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000" dirty="0">
                <a:solidFill>
                  <a:srgbClr val="2F5496"/>
                </a:solidFill>
                <a:latin typeface="Calibri Light" panose="020F0302020204030204" pitchFamily="34" charset="0"/>
              </a:rPr>
              <a:t>La Liberia usada para realizar estas pruebas es  </a:t>
            </a:r>
            <a:r>
              <a:rPr lang="es-ES" sz="20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Quickcheck</a:t>
            </a:r>
            <a:r>
              <a:rPr lang="es-ES" sz="2000" dirty="0">
                <a:solidFill>
                  <a:srgbClr val="2F5496"/>
                </a:solidFill>
                <a:latin typeface="Calibri Light" panose="020F0302020204030204" pitchFamily="34" charset="0"/>
              </a:rPr>
              <a:t>, y para usarla se ha modificado el </a:t>
            </a:r>
            <a:r>
              <a:rPr lang="es-ES" sz="20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pom</a:t>
            </a:r>
            <a:r>
              <a:rPr lang="es-ES" sz="2000" dirty="0">
                <a:solidFill>
                  <a:srgbClr val="2F5496"/>
                </a:solidFill>
                <a:latin typeface="Calibri Light" panose="020F0302020204030204" pitchFamily="34" charset="0"/>
              </a:rPr>
              <a:t> del proyecto, añadiendo una dependencia.</a:t>
            </a:r>
          </a:p>
          <a:p>
            <a:pPr marL="457200" lvl="1" indent="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None/>
            </a:pPr>
            <a:endParaRPr lang="es-ES" sz="2000" dirty="0">
              <a:solidFill>
                <a:srgbClr val="2F5496"/>
              </a:solidFill>
              <a:latin typeface="Calibri Light" panose="020F0302020204030204" pitchFamily="34" charset="0"/>
            </a:endParaRPr>
          </a:p>
          <a:p>
            <a:pPr marL="457200" lvl="1" indent="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  <a:buNone/>
            </a:pPr>
            <a:endParaRPr lang="es-ES" sz="2000" dirty="0">
              <a:solidFill>
                <a:srgbClr val="2F5496"/>
              </a:solidFill>
              <a:latin typeface="Calibri Light" panose="020F0302020204030204" pitchFamily="34" charset="0"/>
            </a:endParaRP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000" dirty="0">
                <a:solidFill>
                  <a:srgbClr val="2F5496"/>
                </a:solidFill>
                <a:latin typeface="Calibri Light" panose="020F0302020204030204" pitchFamily="34" charset="0"/>
              </a:rPr>
              <a:t>A continuación, se verá el test realizado para esta Liberia, donde se comprobará que una fecha se transforme correctamente a fechas en otros tipos de calendarios, por ejemplo de Gregoriano al Budista.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3C75A57-F232-4102-9A52-17C8AF413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527" y="0"/>
            <a:ext cx="2461473" cy="42675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9D2E5F9-B726-40E7-9FF8-0D6AF86AA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088" y="4189098"/>
            <a:ext cx="67341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93631"/>
      </p:ext>
    </p:extLst>
  </p:cSld>
  <p:clrMapOvr>
    <a:masterClrMapping/>
  </p:clrMapOvr>
  <p:transition>
    <p:strips dir="r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1424" y="369928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generación aleatoria de datos (II)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3CD49A0-EF80-4D35-98DE-492FE4DC2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4063" y="1614041"/>
            <a:ext cx="5115873" cy="524395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3C75A57-F232-4102-9A52-17C8AF413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527" y="0"/>
            <a:ext cx="2461473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33951"/>
      </p:ext>
    </p:extLst>
  </p:cSld>
  <p:clrMapOvr>
    <a:masterClrMapping/>
  </p:clrMapOvr>
  <p:transition>
    <p:strips dir="r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1424" y="369928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generación aleatoria de datos (III)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3C75A57-F232-4102-9A52-17C8AF413D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527" y="0"/>
            <a:ext cx="2461473" cy="426757"/>
          </a:xfrm>
          <a:prstGeom prst="rect">
            <a:avLst/>
          </a:prstGeom>
        </p:spPr>
      </p:pic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9A9C3BC5-7827-4E61-BABE-619F51A54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867" y="3839036"/>
            <a:ext cx="7886700" cy="762441"/>
          </a:xfrm>
          <a:prstGeom prst="rect">
            <a:avLst/>
          </a:prstGeo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E2E97E93-310C-426B-8CE7-6571313F9153}"/>
              </a:ext>
            </a:extLst>
          </p:cNvPr>
          <p:cNvSpPr txBox="1">
            <a:spLocks/>
          </p:cNvSpPr>
          <p:nvPr/>
        </p:nvSpPr>
        <p:spPr>
          <a:xfrm>
            <a:off x="-63252" y="1863987"/>
            <a:ext cx="8657558" cy="1745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5600" indent="-3556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  <a:defRPr lang="es-ES" sz="32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1pPr>
            <a:lvl2pPr marL="723900" indent="-2794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  <a:defRPr lang="es-ES" sz="2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2pPr>
            <a:lvl3pPr marL="11684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65000"/>
              <a:buFont typeface="Wingdings" panose="05000000000000000000" pitchFamily="2" charset="2"/>
              <a:buChar char="n"/>
              <a:defRPr lang="es-ES" sz="24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3pPr>
            <a:lvl4pPr marL="16129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  <a:defRPr lang="es-ES" sz="20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4pPr>
            <a:lvl5pPr marL="20574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A500"/>
              </a:buClr>
              <a:buSzPct val="65000"/>
              <a:buFont typeface="Wingdings" panose="05000000000000000000" pitchFamily="2" charset="2"/>
              <a:buChar char="n"/>
              <a:defRPr lang="en-US" sz="20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Se comprueba que el test pasa satisfactoriamente, y se comprueban además los datos aleatorios generados por la librería.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E05E3AF-6963-43E1-B40B-95AB64A3D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602" y="3254913"/>
            <a:ext cx="711407" cy="339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90530"/>
      </p:ext>
    </p:extLst>
  </p:cSld>
  <p:clrMapOvr>
    <a:masterClrMapping/>
  </p:clrMapOvr>
  <p:transition>
    <p:strips dir="r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Pruebas basadas en modelos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388206"/>
            <a:ext cx="8657558" cy="5469793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endParaRPr lang="es-ES" sz="2400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319544"/>
      </p:ext>
    </p:extLst>
  </p:cSld>
  <p:clrMapOvr>
    <a:masterClrMapping/>
  </p:clrMapOvr>
  <p:transition>
    <p:strips dir="r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660" y="0"/>
            <a:ext cx="8652680" cy="1325562"/>
          </a:xfrm>
        </p:spPr>
        <p:txBody>
          <a:bodyPr>
            <a:normAutofit/>
          </a:bodyPr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Descripción del proyecto elegido (I)</a:t>
            </a:r>
            <a:endParaRPr lang="es-ES" b="0" i="0" u="none" strike="noStrike" baseline="0" dirty="0">
              <a:solidFill>
                <a:srgbClr val="2F5496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45660" y="1202732"/>
            <a:ext cx="86526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0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proyecto elegido es Joda-Time, una librería que provee de un reemplazo para las clases Java de fechas y tiempos. A través de una API, es posible utilizar diferentes tipos de calendarios. Además, cuenta con soporte para zonas horarias, duraciones, formateo y </a:t>
            </a:r>
            <a:r>
              <a:rPr lang="es-ES" sz="30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parseado</a:t>
            </a:r>
            <a:r>
              <a:rPr lang="es-ES" sz="30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fechas.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45660" y="4176215"/>
            <a:ext cx="8652680" cy="250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b="1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Tecnologías: Proyecto </a:t>
            </a:r>
            <a:r>
              <a:rPr lang="es-ES" sz="3200" b="1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Maven</a:t>
            </a:r>
            <a:r>
              <a:rPr lang="es-ES" sz="3200" b="1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en lenguaje Java</a:t>
            </a:r>
          </a:p>
          <a:p>
            <a:pPr marL="35560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b="1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Tamaño: Proyecto grande, con más de 60000 líneas de código (53MB)</a:t>
            </a:r>
          </a:p>
          <a:p>
            <a:pPr marL="35560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3200" b="1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Estado: El proyecto sigue activo. Su versión actual es la 2.10.1</a:t>
            </a:r>
          </a:p>
        </p:txBody>
      </p:sp>
    </p:spTree>
    <p:extLst>
      <p:ext uri="{BB962C8B-B14F-4D97-AF65-F5344CB8AC3E}">
        <p14:creationId xmlns:p14="http://schemas.microsoft.com/office/powerpoint/2010/main" val="172709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(I)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Coveralls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5"/>
            <a:ext cx="8657558" cy="279734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A Travis CI (herramienta de integración continua) comentada anteriormente, se le ha integrado una herramienta para la medición de la cobertura llamada Coveralls.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La cobertura total del proyecto es muy elevada (90%).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La cobertura de los paquetes supera el 80% en todos los casos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7579668" y="116970"/>
            <a:ext cx="1211580" cy="605790"/>
            <a:chOff x="0" y="0"/>
            <a:chExt cx="1882140" cy="941070"/>
          </a:xfrm>
        </p:grpSpPr>
        <p:pic>
          <p:nvPicPr>
            <p:cNvPr id="5" name="Imagen 4" descr="Resultado de imagen de Coveralls logo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82140" cy="32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n 5" descr="Resultado de imagen de travis ci logo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" y="396240"/>
              <a:ext cx="1742440" cy="5448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Imagen 11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4047345"/>
            <a:ext cx="5096656" cy="2810655"/>
          </a:xfrm>
          <a:prstGeom prst="rect">
            <a:avLst/>
          </a:prstGeom>
        </p:spPr>
      </p:pic>
      <p:pic>
        <p:nvPicPr>
          <p:cNvPr id="13" name="Imagen 12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95" y="4047345"/>
            <a:ext cx="3395145" cy="281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36453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(II)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Coveralls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4"/>
            <a:ext cx="8657558" cy="5150795"/>
          </a:xfrm>
        </p:spPr>
        <p:txBody>
          <a:bodyPr>
            <a:noAutofit/>
          </a:bodyPr>
          <a:lstStyle/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Debido a la gran cantidad de clases, se ha elegido un único paquete para trabajar sobre él (paquete convert).</a:t>
            </a:r>
          </a:p>
          <a:p>
            <a:pPr marL="812800" lvl="1" indent="-355600"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>
                <a:srgbClr val="FFCC66"/>
              </a:buClr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Se ha intentado subir la cobertura de dicho paquete a través de la implementación de algún test de unidad nuevo que cubriese alguna de las ramas que faltaban por testear, para conseguir el 100% de cobertura en dicho paquete.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7579668" y="116970"/>
            <a:ext cx="1211580" cy="605790"/>
            <a:chOff x="0" y="0"/>
            <a:chExt cx="1882140" cy="941070"/>
          </a:xfrm>
        </p:grpSpPr>
        <p:pic>
          <p:nvPicPr>
            <p:cNvPr id="5" name="Imagen 4" descr="Resultado de imagen de Coveralls logo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82140" cy="32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n 5" descr="Resultado de imagen de travis ci logo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" y="396240"/>
              <a:ext cx="1742440" cy="54483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87638953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(III)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Coveralls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5"/>
            <a:ext cx="8657558" cy="71527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La cobertura del paquete convert es la siguiente: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7579668" y="116970"/>
            <a:ext cx="1211580" cy="605790"/>
            <a:chOff x="0" y="0"/>
            <a:chExt cx="1882140" cy="941070"/>
          </a:xfrm>
        </p:grpSpPr>
        <p:pic>
          <p:nvPicPr>
            <p:cNvPr id="5" name="Imagen 4" descr="Resultado de imagen de Coveralls logo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82140" cy="32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n 5" descr="Resultado de imagen de travis ci logo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" y="396240"/>
              <a:ext cx="1742440" cy="5448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n 8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065" y="1965279"/>
            <a:ext cx="3712191" cy="489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16150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(IV)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Coveralls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154654"/>
            <a:ext cx="8657558" cy="117929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Se ha intentado implementar un nuevo test para probar esta zona del código, que inicialmente no se encontraba cubierta por los tests ya existentes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7579668" y="116970"/>
            <a:ext cx="1211580" cy="605790"/>
            <a:chOff x="0" y="0"/>
            <a:chExt cx="1882140" cy="941070"/>
          </a:xfrm>
        </p:grpSpPr>
        <p:pic>
          <p:nvPicPr>
            <p:cNvPr id="5" name="Imagen 4" descr="Resultado de imagen de Coveralls logo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82140" cy="32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n 5" descr="Resultado de imagen de travis ci logo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" y="396240"/>
              <a:ext cx="1742440" cy="5448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Imagen 7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2372516"/>
            <a:ext cx="8657558" cy="1708131"/>
          </a:xfrm>
          <a:prstGeom prst="rect">
            <a:avLst/>
          </a:prstGeom>
        </p:spPr>
      </p:pic>
      <p:sp>
        <p:nvSpPr>
          <p:cNvPr id="10" name="Marcador de contenido 2"/>
          <p:cNvSpPr txBox="1">
            <a:spLocks/>
          </p:cNvSpPr>
          <p:nvPr/>
        </p:nvSpPr>
        <p:spPr>
          <a:xfrm>
            <a:off x="249382" y="4132860"/>
            <a:ext cx="8657558" cy="268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5600" indent="-3556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  <a:defRPr lang="es-ES" sz="32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1pPr>
            <a:lvl2pPr marL="723900" indent="-2794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  <a:defRPr lang="es-ES" sz="2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2pPr>
            <a:lvl3pPr marL="11684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65000"/>
              <a:buFont typeface="Wingdings" panose="05000000000000000000" pitchFamily="2" charset="2"/>
              <a:buChar char="n"/>
              <a:defRPr lang="es-ES" sz="24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3pPr>
            <a:lvl4pPr marL="16129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  <a:defRPr lang="es-ES" sz="20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4pPr>
            <a:lvl5pPr marL="20574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A500"/>
              </a:buClr>
              <a:buSzPct val="65000"/>
              <a:buFont typeface="Wingdings" panose="05000000000000000000" pitchFamily="2" charset="2"/>
              <a:buChar char="n"/>
              <a:defRPr lang="en-US" sz="20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El resultado de intentar implementara un nuevo test y realizar una nueva ejecución fue que igualmente no se pasaba por esa rama (a pesar de formar a que sm no fuera null). Por ello se cree que hay algún tipo de problema con los permisos, y por ello esa parte, de momento no la han testeado. Además, a lo largo de esta clase, existen muchos métodos con esta misma rama y con este mismo problema.</a:t>
            </a:r>
          </a:p>
        </p:txBody>
      </p:sp>
    </p:spTree>
    <p:extLst>
      <p:ext uri="{BB962C8B-B14F-4D97-AF65-F5344CB8AC3E}">
        <p14:creationId xmlns:p14="http://schemas.microsoft.com/office/powerpoint/2010/main" val="3380039846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(V)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JaCoco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4"/>
            <a:ext cx="8657558" cy="370215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7000"/>
              </a:lnSpc>
              <a:spcBef>
                <a:spcPts val="200"/>
              </a:spcBef>
              <a:spcAft>
                <a:spcPts val="1200"/>
              </a:spcAft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Además de utilizar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Coveralls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, también se aprovechó la oportunidad de los reportes que hace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maven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al realizar el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goal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de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install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están activadas (las fases de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surefire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y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failsafe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están integradas en el pom.xml). Para ello, se ha integrado la herramienta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JaCoco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en el pom.xml</a:t>
            </a:r>
          </a:p>
          <a:p>
            <a:pPr marL="0" indent="0" algn="just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A continuación, se verá el mismo análisis, desde la perspectiva de esta herramienta.</a:t>
            </a:r>
          </a:p>
        </p:txBody>
      </p:sp>
      <p:pic>
        <p:nvPicPr>
          <p:cNvPr id="9" name="Imagen 8" descr="Resultado de imagen de Jacoco logo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600" y="72000"/>
            <a:ext cx="1213200" cy="60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4161122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(VI)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JaCoco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4"/>
            <a:ext cx="8657558" cy="362224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Además Se ve que hay alguna diferencia poco significativa entre ambas herramientas, por ejemplo, en el paquete tz. Con converalls tenía alrededor del 80% de cobertura y  Jacoco nos indica que tiene el 75% de cobertura.</a:t>
            </a:r>
          </a:p>
          <a:p>
            <a:pPr marL="0" indent="0" algn="just">
              <a:buNone/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Además, con Jacoco, se pude ver sin entrar en la clase cuál es el porcentaje de ramas que no han sido cubiertas, o el porcentaje de líneas que no han sido cubiertas. Es decir, permite distinguir la cobertura por instrucciones y la cobertura por ramas (además de, a simple vista, dar más información adicional).</a:t>
            </a:r>
          </a:p>
          <a:p>
            <a:pPr marL="0" indent="0" algn="just">
              <a:buNone/>
            </a:pPr>
            <a:r>
              <a:rPr lang="es-ES" sz="2400" dirty="0">
                <a:solidFill>
                  <a:srgbClr val="2F5496"/>
                </a:solidFill>
                <a:latin typeface="Calibri Light" panose="020F0302020204030204" pitchFamily="34" charset="0"/>
              </a:rPr>
              <a:t>Al igual que Coveralls, Jacoco nos muestra un 90% de cobertura</a:t>
            </a:r>
          </a:p>
        </p:txBody>
      </p:sp>
      <p:pic>
        <p:nvPicPr>
          <p:cNvPr id="9" name="Imagen 8" descr="Resultado de imagen de Jacoco logo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600" y="72000"/>
            <a:ext cx="1213200" cy="6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4764734"/>
            <a:ext cx="8657558" cy="20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32183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(VII)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JaCoco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4"/>
            <a:ext cx="8657558" cy="85175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La cobertura del paquete convert con Jacoco es la siguiente:</a:t>
            </a:r>
          </a:p>
        </p:txBody>
      </p:sp>
      <p:pic>
        <p:nvPicPr>
          <p:cNvPr id="9" name="Imagen 8" descr="Resultado de imagen de Jacoco logo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600" y="72000"/>
            <a:ext cx="1213200" cy="6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2156347"/>
            <a:ext cx="8657558" cy="3365016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260074" y="5616899"/>
            <a:ext cx="8657558" cy="8517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5600" indent="-3556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  <a:defRPr lang="es-ES" sz="32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1pPr>
            <a:lvl2pPr marL="723900" indent="-2794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  <a:defRPr lang="es-ES" sz="2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2pPr>
            <a:lvl3pPr marL="11684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65000"/>
              <a:buFont typeface="Wingdings" panose="05000000000000000000" pitchFamily="2" charset="2"/>
              <a:buChar char="n"/>
              <a:defRPr lang="es-ES" sz="24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3pPr>
            <a:lvl4pPr marL="16129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5000"/>
              <a:buFont typeface="Wingdings" panose="05000000000000000000" pitchFamily="2" charset="2"/>
              <a:buChar char="n"/>
              <a:defRPr lang="es-ES" sz="20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4pPr>
            <a:lvl5pPr marL="2057400" indent="-26670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A500"/>
              </a:buClr>
              <a:buSzPct val="65000"/>
              <a:buFont typeface="Wingdings" panose="05000000000000000000" pitchFamily="2" charset="2"/>
              <a:buChar char="n"/>
              <a:defRPr lang="en-US" sz="20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 (Cuerpo)"/>
                <a:ea typeface="ＭＳ Ｐゴシック" panose="020B0600070205080204" pitchFamily="34" charset="-128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Se ve que no hay apenas diferencias entre las dos herramientas.</a:t>
            </a:r>
          </a:p>
        </p:txBody>
      </p:sp>
    </p:spTree>
    <p:extLst>
      <p:ext uri="{BB962C8B-B14F-4D97-AF65-F5344CB8AC3E}">
        <p14:creationId xmlns:p14="http://schemas.microsoft.com/office/powerpoint/2010/main" val="1670450567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382" y="72000"/>
            <a:ext cx="7748206" cy="1178004"/>
          </a:xfrm>
        </p:spPr>
        <p:txBody>
          <a:bodyPr>
            <a:no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Cobertura (VIII) – </a:t>
            </a:r>
            <a:r>
              <a:rPr lang="es-ES" dirty="0" err="1">
                <a:solidFill>
                  <a:srgbClr val="2F5496"/>
                </a:solidFill>
                <a:latin typeface="Calibri Light" panose="020F0302020204030204" pitchFamily="34" charset="0"/>
              </a:rPr>
              <a:t>JaCoco</a:t>
            </a:r>
            <a:endParaRPr lang="es-ES" dirty="0">
              <a:solidFill>
                <a:srgbClr val="2F549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9382" y="1250004"/>
            <a:ext cx="8657558" cy="85175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Con </a:t>
            </a:r>
            <a:r>
              <a:rPr lang="es-ES" sz="2800" dirty="0" err="1">
                <a:solidFill>
                  <a:srgbClr val="2F5496"/>
                </a:solidFill>
                <a:latin typeface="Calibri Light" panose="020F0302020204030204" pitchFamily="34" charset="0"/>
              </a:rPr>
              <a:t>JaCoco</a:t>
            </a:r>
            <a:r>
              <a:rPr lang="es-ES" sz="2800" dirty="0">
                <a:solidFill>
                  <a:srgbClr val="2F5496"/>
                </a:solidFill>
                <a:latin typeface="Calibri Light" panose="020F0302020204030204" pitchFamily="34" charset="0"/>
              </a:rPr>
              <a:t> también se puede ver el mismo problema que hay en la clase convertManager del paquete elegido:</a:t>
            </a:r>
          </a:p>
        </p:txBody>
      </p:sp>
      <p:pic>
        <p:nvPicPr>
          <p:cNvPr id="9" name="Imagen 8" descr="Resultado de imagen de Jacoco logo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600" y="72000"/>
            <a:ext cx="1213200" cy="6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2428008"/>
            <a:ext cx="8657558" cy="233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75972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660" y="0"/>
            <a:ext cx="8652680" cy="1325562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Conclusiones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5660" y="1325562"/>
            <a:ext cx="8652680" cy="5279954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spcAft>
                <a:spcPts val="1000"/>
              </a:spcAft>
              <a:buNone/>
            </a:pPr>
            <a:r>
              <a:rPr lang="es-ES" sz="3800" dirty="0">
                <a:solidFill>
                  <a:srgbClr val="2F5496"/>
                </a:solidFill>
                <a:latin typeface="Calibri Light" panose="020F0302020204030204" pitchFamily="34" charset="0"/>
              </a:rPr>
              <a:t>Joda-Time es un proyecto que cuenta con muy pocos defectos.</a:t>
            </a:r>
          </a:p>
          <a:p>
            <a:pPr lvl="0"/>
            <a:r>
              <a:rPr lang="es-ES" sz="3300" dirty="0">
                <a:solidFill>
                  <a:srgbClr val="2F5496"/>
                </a:solidFill>
                <a:latin typeface="Calibri Light" panose="020F0302020204030204" pitchFamily="34" charset="0"/>
              </a:rPr>
              <a:t>Puntos fuertes:</a:t>
            </a:r>
          </a:p>
          <a:p>
            <a:pPr lvl="1" algn="just">
              <a:buClr>
                <a:srgbClr val="FFC000"/>
              </a:buClr>
            </a:pPr>
            <a:r>
              <a:rPr lang="es-ES" sz="3100" dirty="0">
                <a:solidFill>
                  <a:srgbClr val="2F5496"/>
                </a:solidFill>
                <a:latin typeface="Calibri Light" panose="020F0302020204030204" pitchFamily="34" charset="0"/>
              </a:rPr>
              <a:t>Tiene un gran número de tests de unidad.</a:t>
            </a:r>
          </a:p>
          <a:p>
            <a:pPr lvl="1" algn="just">
              <a:buClr>
                <a:srgbClr val="FFC000"/>
              </a:buClr>
            </a:pPr>
            <a:r>
              <a:rPr lang="es-ES" sz="3100" dirty="0">
                <a:solidFill>
                  <a:srgbClr val="2F5496"/>
                </a:solidFill>
                <a:latin typeface="Calibri Light" panose="020F0302020204030204" pitchFamily="34" charset="0"/>
              </a:rPr>
              <a:t>Gracias a ellos, logra alcanzar un nivel de cobertura muy elevado.</a:t>
            </a:r>
          </a:p>
          <a:p>
            <a:pPr lvl="1" algn="just">
              <a:spcAft>
                <a:spcPts val="600"/>
              </a:spcAft>
              <a:buClr>
                <a:srgbClr val="FFC000"/>
              </a:buClr>
            </a:pPr>
            <a:r>
              <a:rPr lang="es-ES" sz="3100" dirty="0">
                <a:solidFill>
                  <a:srgbClr val="2F5496"/>
                </a:solidFill>
                <a:latin typeface="Calibri Light" panose="020F0302020204030204" pitchFamily="34" charset="0"/>
              </a:rPr>
              <a:t>Casi no presenta bugs.</a:t>
            </a:r>
          </a:p>
          <a:p>
            <a:r>
              <a:rPr lang="es-ES" sz="3600" dirty="0">
                <a:solidFill>
                  <a:srgbClr val="2F5496"/>
                </a:solidFill>
                <a:latin typeface="Calibri Light" panose="020F0302020204030204" pitchFamily="34" charset="0"/>
              </a:rPr>
              <a:t>Puntos débiles:</a:t>
            </a:r>
          </a:p>
          <a:p>
            <a:pPr lvl="1" algn="just">
              <a:buClr>
                <a:srgbClr val="FFC000"/>
              </a:buClr>
            </a:pPr>
            <a:r>
              <a:rPr lang="es-ES" sz="3100" dirty="0">
                <a:solidFill>
                  <a:srgbClr val="2F5496"/>
                </a:solidFill>
                <a:latin typeface="Calibri Light" panose="020F0302020204030204" pitchFamily="34" charset="0"/>
              </a:rPr>
              <a:t>Uso de una versión de JUnit desactualizada.</a:t>
            </a:r>
          </a:p>
          <a:p>
            <a:pPr lvl="1" algn="just">
              <a:spcAft>
                <a:spcPts val="0"/>
              </a:spcAft>
              <a:buClr>
                <a:srgbClr val="FFC000"/>
              </a:buClr>
            </a:pPr>
            <a:r>
              <a:rPr lang="es-ES" sz="3100" dirty="0">
                <a:solidFill>
                  <a:srgbClr val="2F5496"/>
                </a:solidFill>
                <a:latin typeface="Calibri Light" panose="020F0302020204030204" pitchFamily="34" charset="0"/>
              </a:rPr>
              <a:t>A pesar de la alta cobertura, tiene problemas de cobertura en ramas, debido que algunas de estas quedan sin cubrir.</a:t>
            </a:r>
          </a:p>
          <a:p>
            <a:pPr lvl="1">
              <a:buClr>
                <a:srgbClr val="FFC000"/>
              </a:buClr>
            </a:pPr>
            <a:r>
              <a:rPr lang="es-ES" sz="2900" dirty="0">
                <a:solidFill>
                  <a:srgbClr val="2F5496"/>
                </a:solidFill>
                <a:latin typeface="Calibri Light" panose="020F0302020204030204" pitchFamily="34" charset="0"/>
              </a:rPr>
              <a:t>Problemas con la mutación.</a:t>
            </a:r>
          </a:p>
        </p:txBody>
      </p:sp>
    </p:spTree>
    <p:extLst>
      <p:ext uri="{BB962C8B-B14F-4D97-AF65-F5344CB8AC3E}">
        <p14:creationId xmlns:p14="http://schemas.microsoft.com/office/powerpoint/2010/main" val="530694069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0"/>
                            </p:stCondLst>
                            <p:childTnLst>
                              <p:par>
                                <p:cTn id="3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66312"/>
      </p:ext>
    </p:extLst>
  </p:cSld>
  <p:clrMapOvr>
    <a:masterClrMapping/>
  </p:clrMapOvr>
  <p:transition>
    <p:strips dir="r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012" y="0"/>
            <a:ext cx="8652681" cy="1008000"/>
          </a:xfrm>
        </p:spPr>
        <p:txBody>
          <a:bodyPr/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Descripción del proyecto elegido (II)</a:t>
            </a:r>
          </a:p>
        </p:txBody>
      </p:sp>
      <p:pic>
        <p:nvPicPr>
          <p:cNvPr id="5" name="Imagen 4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257"/>
            <a:ext cx="9144000" cy="415574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45659" y="1008000"/>
            <a:ext cx="8652681" cy="157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80000"/>
              </a:lnSpc>
            </a:pPr>
            <a:r>
              <a:rPr lang="es-ES" sz="30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El proyecto se ha integrado con integración continuación mediante </a:t>
            </a:r>
            <a:r>
              <a:rPr lang="es-ES" sz="30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Travis</a:t>
            </a:r>
            <a:r>
              <a:rPr lang="es-ES" sz="30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CI y también con un programa para medir la cobertura </a:t>
            </a:r>
            <a:r>
              <a:rPr lang="es-ES" sz="30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Coveralls</a:t>
            </a:r>
            <a:r>
              <a:rPr lang="es-ES" sz="30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. La cobertura del proyecto se analizará más adelante</a:t>
            </a:r>
          </a:p>
        </p:txBody>
      </p:sp>
    </p:spTree>
    <p:extLst>
      <p:ext uri="{BB962C8B-B14F-4D97-AF65-F5344CB8AC3E}">
        <p14:creationId xmlns:p14="http://schemas.microsoft.com/office/powerpoint/2010/main" val="206718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534" y="1325562"/>
            <a:ext cx="9335068" cy="5532438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60702" y="0"/>
            <a:ext cx="8632985" cy="1325562"/>
          </a:xfrm>
        </p:spPr>
        <p:txBody>
          <a:bodyPr/>
          <a:lstStyle/>
          <a:p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Descripción del proyecto elegido (III)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1939755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307" y="0"/>
            <a:ext cx="8625386" cy="1325562"/>
          </a:xfrm>
        </p:spPr>
        <p:txBody>
          <a:bodyPr/>
          <a:lstStyle/>
          <a:p>
            <a:r>
              <a:rPr lang="es-ES" dirty="0">
                <a:solidFill>
                  <a:srgbClr val="2F5496"/>
                </a:solidFill>
                <a:latin typeface="Calibri Light" panose="020F0302020204030204" pitchFamily="34" charset="0"/>
              </a:rPr>
              <a:t>Descripción del proyecto elegido (IV)</a:t>
            </a:r>
            <a:endParaRPr lang="es-ES" dirty="0"/>
          </a:p>
        </p:txBody>
      </p:sp>
      <p:pic>
        <p:nvPicPr>
          <p:cNvPr id="4" name="Imagen 3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25563"/>
            <a:ext cx="9144000" cy="553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99739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3559" y="0"/>
            <a:ext cx="8707272" cy="1325562"/>
          </a:xfrm>
        </p:spPr>
        <p:txBody>
          <a:bodyPr>
            <a:normAutofit/>
          </a:bodyPr>
          <a:lstStyle/>
          <a:p>
            <a:r>
              <a:rPr lang="es-ES" sz="4000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Clasificación de las pruebas del proyecto</a:t>
            </a:r>
            <a:endParaRPr lang="es-ES" sz="4000" b="0" i="0" u="none" strike="noStrike" baseline="0" dirty="0">
              <a:solidFill>
                <a:srgbClr val="2F5496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23559" y="1667299"/>
            <a:ext cx="8707272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80000"/>
              </a:lnSpc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Como el proyecto es muy grande, la se centrará en un paquete, en concreto el paquete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convert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18364" y="2699675"/>
            <a:ext cx="8707272" cy="2832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 defTabSz="6858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Las pruebas de unidad vistas en este paquete se clasifican como pruebas </a:t>
            </a:r>
            <a:r>
              <a:rPr lang="es-E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dinámicas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, ya que es necesaria la ejecución del código para ejecutar la prueba, como se ve al realizar el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goal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install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</a:t>
            </a:r>
            <a:r>
              <a:rPr lang="es-ES" sz="24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Maven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(este ejecuta el proyecto y así verifica si las pruebas pasan o no).</a:t>
            </a:r>
          </a:p>
          <a:p>
            <a:pPr marL="355600" indent="-355600" algn="just" defTabSz="6858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Además, las pruebas dinámicas vistas, se consideran pruebas de </a:t>
            </a:r>
            <a:r>
              <a:rPr lang="es-E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caja blanca</a:t>
            </a:r>
            <a:r>
              <a:rPr lang="es-ES" sz="24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, debido a que para poder entender las pruebas y ejecutarlas, es necesario conocer el código del software o la estructura interna del proyecto. </a:t>
            </a:r>
          </a:p>
        </p:txBody>
      </p:sp>
    </p:spTree>
    <p:extLst>
      <p:ext uri="{BB962C8B-B14F-4D97-AF65-F5344CB8AC3E}">
        <p14:creationId xmlns:p14="http://schemas.microsoft.com/office/powerpoint/2010/main" val="3075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7207" y="0"/>
            <a:ext cx="8679976" cy="1201003"/>
          </a:xfrm>
        </p:spPr>
        <p:txBody>
          <a:bodyPr/>
          <a:lstStyle/>
          <a:p>
            <a:r>
              <a:rPr lang="es-ES" b="0" i="0" u="none" strike="noStrike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Pruebas de unidad</a:t>
            </a:r>
            <a:endParaRPr lang="es-ES" b="0" i="0" u="none" strike="noStrike" baseline="0" dirty="0">
              <a:solidFill>
                <a:srgbClr val="2F5496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37207" y="1228299"/>
            <a:ext cx="8679976" cy="3841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Al pasar Junit al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proyect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, se ve que consta de 12692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tests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unidad. Están implementados utilizando suites, en las que se agrupan todos los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tests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cada paquete.</a:t>
            </a:r>
          </a:p>
          <a:p>
            <a:pPr marL="355600" lvl="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La versión de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JUnit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utilizada inicialmente en el proyecto es la 3.8.2</a:t>
            </a:r>
          </a:p>
          <a:p>
            <a:pPr marL="355600" lvl="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Al utilizar el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goal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maven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, debido a la utilización de suites, en la compilación se ve que existen 4232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tests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.</a:t>
            </a:r>
          </a:p>
          <a:p>
            <a:pPr marL="355600" lvl="0" indent="-355600" algn="just" defTabSz="6858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65000"/>
              <a:buFont typeface="Wingdings" panose="05000000000000000000" pitchFamily="2" charset="2"/>
              <a:buChar char="n"/>
            </a:pP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A continuación, se muestran los principales defectos encontrados en los </a:t>
            </a:r>
            <a:r>
              <a:rPr lang="es-ES" sz="2800" dirty="0" err="1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tests</a:t>
            </a:r>
            <a:r>
              <a:rPr lang="es-ES" sz="2800" dirty="0">
                <a:solidFill>
                  <a:srgbClr val="2F549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Light" panose="020F0302020204030204" pitchFamily="34" charset="0"/>
                <a:ea typeface="ＭＳ Ｐゴシック" panose="020B0600070205080204" pitchFamily="34" charset="-128"/>
              </a:rPr>
              <a:t> de unidad.</a:t>
            </a:r>
            <a:endParaRPr lang="es-ES" sz="2800" dirty="0">
              <a:solidFill>
                <a:srgbClr val="2F549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482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4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sonal4" id="{48E93885-8AAD-43F5-B196-7D9C0408DE48}" vid="{CB145B37-1F76-44B2-9A79-436AA6588FFB}"/>
    </a:ext>
  </a:extLst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ersonal2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sonal2" id="{B00EBC04-58D9-4A98-96F4-95884CD74942}" vid="{5B68BFF6-1294-446A-A420-6572BB2DC6E0}"/>
    </a:ext>
  </a:extLst>
</a:theme>
</file>

<file path=ppt/theme/theme4.xml><?xml version="1.0" encoding="utf-8"?>
<a:theme xmlns:a="http://schemas.openxmlformats.org/drawingml/2006/main" name="nubes_1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ubes_1" id="{3F28CDA2-284E-48B9-BC12-93DC6D706BB0}" vid="{BB628768-74CD-4EA8-B2DC-F1B2F2DFDE0D}"/>
    </a:ext>
  </a:extLst>
</a:theme>
</file>

<file path=ppt/theme/theme5.xml><?xml version="1.0" encoding="utf-8"?>
<a:theme xmlns:a="http://schemas.openxmlformats.org/drawingml/2006/main" name="1_balance">
  <a:themeElements>
    <a:clrScheme name="LABALANZA 1">
      <a:dk1>
        <a:srgbClr val="663300"/>
      </a:dk1>
      <a:lt1>
        <a:srgbClr val="FFFFFF"/>
      </a:lt1>
      <a:dk2>
        <a:srgbClr val="996600"/>
      </a:dk2>
      <a:lt2>
        <a:srgbClr val="DBBD71"/>
      </a:lt2>
      <a:accent1>
        <a:srgbClr val="F8A500"/>
      </a:accent1>
      <a:accent2>
        <a:srgbClr val="808000"/>
      </a:accent2>
      <a:accent3>
        <a:srgbClr val="CAB8AA"/>
      </a:accent3>
      <a:accent4>
        <a:srgbClr val="DADADA"/>
      </a:accent4>
      <a:accent5>
        <a:srgbClr val="FBCFAA"/>
      </a:accent5>
      <a:accent6>
        <a:srgbClr val="737300"/>
      </a:accent6>
      <a:hlink>
        <a:srgbClr val="FFCC66"/>
      </a:hlink>
      <a:folHlink>
        <a:srgbClr val="CCA500"/>
      </a:folHlink>
    </a:clrScheme>
    <a:fontScheme name="LABALANZA">
      <a:majorFont>
        <a:latin typeface="Arial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LABALANZA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F8A5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FBCFAA"/>
        </a:accent5>
        <a:accent6>
          <a:srgbClr val="737300"/>
        </a:accent6>
        <a:hlink>
          <a:srgbClr val="FFCC66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CC66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B8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2DB3B0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DD6D4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ALANZA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alance" id="{EDFAE10A-BC9D-4D93-AEB3-83978E8563EE}" vid="{7D4A594F-E568-4CF0-933B-F820F22A38F0}"/>
    </a:ext>
  </a:extLst>
</a:theme>
</file>

<file path=ppt/theme/theme6.xml><?xml version="1.0" encoding="utf-8"?>
<a:theme xmlns:a="http://schemas.openxmlformats.org/drawingml/2006/main" name="balance">
  <a:themeElements>
    <a:clrScheme name="LABALANZA 1">
      <a:dk1>
        <a:srgbClr val="663300"/>
      </a:dk1>
      <a:lt1>
        <a:srgbClr val="FFFFFF"/>
      </a:lt1>
      <a:dk2>
        <a:srgbClr val="996600"/>
      </a:dk2>
      <a:lt2>
        <a:srgbClr val="DBBD71"/>
      </a:lt2>
      <a:accent1>
        <a:srgbClr val="F8A500"/>
      </a:accent1>
      <a:accent2>
        <a:srgbClr val="808000"/>
      </a:accent2>
      <a:accent3>
        <a:srgbClr val="CAB8AA"/>
      </a:accent3>
      <a:accent4>
        <a:srgbClr val="DADADA"/>
      </a:accent4>
      <a:accent5>
        <a:srgbClr val="FBCFAA"/>
      </a:accent5>
      <a:accent6>
        <a:srgbClr val="737300"/>
      </a:accent6>
      <a:hlink>
        <a:srgbClr val="FFCC66"/>
      </a:hlink>
      <a:folHlink>
        <a:srgbClr val="CCA500"/>
      </a:folHlink>
    </a:clrScheme>
    <a:fontScheme name="LABALANZA">
      <a:majorFont>
        <a:latin typeface="Arial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LABALANZA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F8A5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FBCFAA"/>
        </a:accent5>
        <a:accent6>
          <a:srgbClr val="737300"/>
        </a:accent6>
        <a:hlink>
          <a:srgbClr val="FFCC66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CC66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B8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2DB3B0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DD6D4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ALANZA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ALANZA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alance" id="{EDFAE10A-BC9D-4D93-AEB3-83978E8563EE}" vid="{7D4A594F-E568-4CF0-933B-F820F22A38F0}"/>
    </a:ext>
  </a:extLst>
</a:theme>
</file>

<file path=ppt/theme/theme7.xml><?xml version="1.0" encoding="utf-8"?>
<a:theme xmlns:a="http://schemas.openxmlformats.org/drawingml/2006/main" name="VERD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E" id="{2C1F54BC-9F66-4439-BEF1-657AAAAC0C16}" vid="{C648A133-249F-44AB-82B0-B14F432743AF}"/>
    </a:ext>
  </a:extLst>
</a:theme>
</file>

<file path=ppt/theme/theme8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personal4</Template>
  <TotalTime>422</TotalTime>
  <Words>2063</Words>
  <Application>Microsoft Office PowerPoint</Application>
  <PresentationFormat>Presentación en pantalla (4:3)</PresentationFormat>
  <Paragraphs>132</Paragraphs>
  <Slides>38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8</vt:i4>
      </vt:variant>
      <vt:variant>
        <vt:lpstr>Títulos de diapositiva</vt:lpstr>
      </vt:variant>
      <vt:variant>
        <vt:i4>38</vt:i4>
      </vt:variant>
    </vt:vector>
  </HeadingPairs>
  <TitlesOfParts>
    <vt:vector size="56" baseType="lpstr">
      <vt:lpstr>Arial</vt:lpstr>
      <vt:lpstr>Arial (Títulos)</vt:lpstr>
      <vt:lpstr>Arial(Títulos)</vt:lpstr>
      <vt:lpstr>Calibri</vt:lpstr>
      <vt:lpstr>Calibri Light</vt:lpstr>
      <vt:lpstr>Tahoma</vt:lpstr>
      <vt:lpstr>Tahoma (Cuerpo)</vt:lpstr>
      <vt:lpstr>Times New Roman</vt:lpstr>
      <vt:lpstr>Wingdings</vt:lpstr>
      <vt:lpstr>Wingdings 2</vt:lpstr>
      <vt:lpstr>personal4</vt:lpstr>
      <vt:lpstr>1_HDOfficeLightV0</vt:lpstr>
      <vt:lpstr>personal2</vt:lpstr>
      <vt:lpstr>nubes_1</vt:lpstr>
      <vt:lpstr>1_balance</vt:lpstr>
      <vt:lpstr>balance</vt:lpstr>
      <vt:lpstr>VERDE</vt:lpstr>
      <vt:lpstr>Diseño personalizado</vt:lpstr>
      <vt:lpstr>Proyecto Joda-Time</vt:lpstr>
      <vt:lpstr>Práctica realidad por:</vt:lpstr>
      <vt:lpstr>Descripción del proyecto elegido (I)</vt:lpstr>
      <vt:lpstr>Presentación de PowerPoint</vt:lpstr>
      <vt:lpstr>Descripción del proyecto elegido (II)</vt:lpstr>
      <vt:lpstr>Descripción del proyecto elegido (III)</vt:lpstr>
      <vt:lpstr>Descripción del proyecto elegido (IV)</vt:lpstr>
      <vt:lpstr>Clasificación de las pruebas del proyecto</vt:lpstr>
      <vt:lpstr>Pruebas de unidad</vt:lpstr>
      <vt:lpstr>Defectos en los tests (I)</vt:lpstr>
      <vt:lpstr>Defectos en los tests (II)</vt:lpstr>
      <vt:lpstr>Pruebas realizadas sobre el proyecto Joda-Time</vt:lpstr>
      <vt:lpstr>Pruebas estructurales</vt:lpstr>
      <vt:lpstr>Pruebas estructurales – Bugs encontrados (I) </vt:lpstr>
      <vt:lpstr>Pruebas estructurales – Bugs encontrados (II) </vt:lpstr>
      <vt:lpstr>Pruebas estructurales – Bugs encontrados (III)</vt:lpstr>
      <vt:lpstr>Presentación de PowerPoint</vt:lpstr>
      <vt:lpstr>Presentación de PowerPoint</vt:lpstr>
      <vt:lpstr>Pruebas de mutación (I)</vt:lpstr>
      <vt:lpstr>Presentación de PowerPoint</vt:lpstr>
      <vt:lpstr>Pruebas de mutación (II)</vt:lpstr>
      <vt:lpstr>Pruebas de mutación (III) Paquete field</vt:lpstr>
      <vt:lpstr>Presentación de PowerPoint</vt:lpstr>
      <vt:lpstr>Pruebas de mutación (IV) Paquete format</vt:lpstr>
      <vt:lpstr>Presentación de PowerPoint</vt:lpstr>
      <vt:lpstr>Pruebas de generación aleatoria de datos (I)</vt:lpstr>
      <vt:lpstr>Pruebas de generación aleatoria de datos (II)</vt:lpstr>
      <vt:lpstr>Pruebas de generación aleatoria de datos (III)</vt:lpstr>
      <vt:lpstr>Pruebas basadas en modelos</vt:lpstr>
      <vt:lpstr>Cobertura (I) – Coveralls</vt:lpstr>
      <vt:lpstr>Cobertura (II) – Coveralls</vt:lpstr>
      <vt:lpstr>Cobertura (III) – Coveralls</vt:lpstr>
      <vt:lpstr>Cobertura (IV) – Coveralls</vt:lpstr>
      <vt:lpstr>Cobertura (V) – JaCoco</vt:lpstr>
      <vt:lpstr>Cobertura (VI) – JaCoco</vt:lpstr>
      <vt:lpstr>Cobertura (VII) – JaCoco</vt:lpstr>
      <vt:lpstr>Cobertura (VIII) – JaCoco</vt:lpstr>
      <vt:lpstr>Conclusiones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Joda-Time</dc:title>
  <dc:creator>Aula Mentor Ferrol</dc:creator>
  <cp:lastModifiedBy>Wichy Toledano</cp:lastModifiedBy>
  <cp:revision>47</cp:revision>
  <dcterms:created xsi:type="dcterms:W3CDTF">2019-02-16T11:21:47Z</dcterms:created>
  <dcterms:modified xsi:type="dcterms:W3CDTF">2019-04-26T07:42:49Z</dcterms:modified>
</cp:coreProperties>
</file>